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8" r:id="rId1"/>
    <p:sldMasterId id="2147483725" r:id="rId2"/>
  </p:sldMasterIdLst>
  <p:notesMasterIdLst>
    <p:notesMasterId r:id="rId54"/>
  </p:notesMasterIdLst>
  <p:sldIdLst>
    <p:sldId id="256" r:id="rId3"/>
    <p:sldId id="312" r:id="rId4"/>
    <p:sldId id="589" r:id="rId5"/>
    <p:sldId id="317" r:id="rId6"/>
    <p:sldId id="316" r:id="rId7"/>
    <p:sldId id="266" r:id="rId8"/>
    <p:sldId id="353" r:id="rId9"/>
    <p:sldId id="297" r:id="rId10"/>
    <p:sldId id="270" r:id="rId11"/>
    <p:sldId id="321" r:id="rId12"/>
    <p:sldId id="334" r:id="rId13"/>
    <p:sldId id="577" r:id="rId14"/>
    <p:sldId id="323" r:id="rId15"/>
    <p:sldId id="324" r:id="rId16"/>
    <p:sldId id="285" r:id="rId17"/>
    <p:sldId id="273" r:id="rId18"/>
    <p:sldId id="333" r:id="rId19"/>
    <p:sldId id="275" r:id="rId20"/>
    <p:sldId id="320" r:id="rId21"/>
    <p:sldId id="325" r:id="rId22"/>
    <p:sldId id="326" r:id="rId23"/>
    <p:sldId id="327" r:id="rId24"/>
    <p:sldId id="272" r:id="rId25"/>
    <p:sldId id="267" r:id="rId26"/>
    <p:sldId id="578" r:id="rId27"/>
    <p:sldId id="579" r:id="rId28"/>
    <p:sldId id="581" r:id="rId29"/>
    <p:sldId id="583" r:id="rId30"/>
    <p:sldId id="582" r:id="rId31"/>
    <p:sldId id="328" r:id="rId32"/>
    <p:sldId id="329" r:id="rId33"/>
    <p:sldId id="330" r:id="rId34"/>
    <p:sldId id="331" r:id="rId35"/>
    <p:sldId id="332" r:id="rId36"/>
    <p:sldId id="585" r:id="rId37"/>
    <p:sldId id="586" r:id="rId38"/>
    <p:sldId id="257" r:id="rId39"/>
    <p:sldId id="309" r:id="rId40"/>
    <p:sldId id="584" r:id="rId41"/>
    <p:sldId id="319" r:id="rId42"/>
    <p:sldId id="588" r:id="rId43"/>
    <p:sldId id="268" r:id="rId44"/>
    <p:sldId id="276" r:id="rId45"/>
    <p:sldId id="278" r:id="rId46"/>
    <p:sldId id="591" r:id="rId47"/>
    <p:sldId id="280" r:id="rId48"/>
    <p:sldId id="281" r:id="rId49"/>
    <p:sldId id="594" r:id="rId50"/>
    <p:sldId id="593" r:id="rId51"/>
    <p:sldId id="315" r:id="rId52"/>
    <p:sldId id="279" r:id="rId53"/>
  </p:sldIdLst>
  <p:sldSz cx="9144000" cy="5149850"/>
  <p:notesSz cx="6858000" cy="9144000"/>
  <p:defaultTextStyle>
    <a:defPPr>
      <a:defRPr lang="de-DE"/>
    </a:defPPr>
    <a:lvl1pPr marL="0" algn="l" defTabSz="686074" rtl="0" eaLnBrk="1" latinLnBrk="0" hangingPunct="1">
      <a:defRPr sz="1351" kern="1200">
        <a:solidFill>
          <a:schemeClr val="tx1"/>
        </a:solidFill>
        <a:latin typeface="+mn-lt"/>
        <a:ea typeface="+mn-ea"/>
        <a:cs typeface="+mn-cs"/>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AB3"/>
    <a:srgbClr val="FF0030"/>
    <a:srgbClr val="DD875A"/>
    <a:srgbClr val="FFFF00"/>
    <a:srgbClr val="CCDDE7"/>
    <a:srgbClr val="DAE5EA"/>
    <a:srgbClr val="DAE5EB"/>
    <a:srgbClr val="B6CB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06" autoAdjust="0"/>
    <p:restoredTop sz="90290" autoAdjust="0"/>
  </p:normalViewPr>
  <p:slideViewPr>
    <p:cSldViewPr showGuides="1">
      <p:cViewPr varScale="1">
        <p:scale>
          <a:sx n="106" d="100"/>
          <a:sy n="106" d="100"/>
        </p:scale>
        <p:origin x="800" y="176"/>
      </p:cViewPr>
      <p:guideLst/>
    </p:cSldViewPr>
  </p:slideViewPr>
  <p:outlineViewPr>
    <p:cViewPr>
      <p:scale>
        <a:sx n="33" d="100"/>
        <a:sy n="33" d="100"/>
      </p:scale>
      <p:origin x="0" y="-9336"/>
    </p:cViewPr>
  </p:outlineViewPr>
  <p:notesTextViewPr>
    <p:cViewPr>
      <p:scale>
        <a:sx n="3" d="2"/>
        <a:sy n="3" d="2"/>
      </p:scale>
      <p:origin x="0" y="0"/>
    </p:cViewPr>
  </p:notesTextViewPr>
  <p:sorterViewPr>
    <p:cViewPr>
      <p:scale>
        <a:sx n="100" d="100"/>
        <a:sy n="100" d="100"/>
      </p:scale>
      <p:origin x="0" y="0"/>
    </p:cViewPr>
  </p:sorterViewPr>
  <p:notesViewPr>
    <p:cSldViewPr showGuides="1">
      <p:cViewPr varScale="1">
        <p:scale>
          <a:sx n="70" d="100"/>
          <a:sy n="70" d="100"/>
        </p:scale>
        <p:origin x="2416"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23T07:37:39.244"/>
    </inkml:context>
    <inkml:brush xml:id="br0">
      <inkml:brushProperty name="width" value="0.08571" units="cm"/>
      <inkml:brushProperty name="height" value="0.08571" units="cm"/>
      <inkml:brushProperty name="color" value="#E71224"/>
    </inkml:brush>
  </inkml:definitions>
  <inkml:trace contextRef="#ctx0" brushRef="#br0">0 116 7623,'0'-5'-540,"0"2"450,0 3 90,0-4-90,0 3 270,0-2-180,0-1 360,0 3-360,8-3 90,-6 4 0,5 0-90,-7 0 0,15 0 0,-12 0 90,19 0-90,-5 0-180,8 8 180,1-3 0,-2 3-90,-8-4 90,-6 0 0,4-3-90,-12 2 180,5-3-90,8 4 0,-11-3 90,10 2-180,-14-3 180,8 0-90,-6 0 0,12 0 0,-12 0 90,13-3 0,-13-2-90,12 1 0,-12 0 0,13 4 0,-13 0 0,12 0-90,-12 0-90,13 0 180,-13 0-90,12 0 90,-12 0-90,20-4 90,-11 0 0,5-1 0,-1-2 180,2 2-180,-6 1 180,11 0-180,-21 4-90,21 4 90,-18-3 0,18 6-90,-13-6 90,8 3 0,-1-4-90,1 0 180,-1 0-90,8 0-90,-6 0 90,-1 0 0,-2 0 0,1-4 0,-5 3 90,18-3-90,-25 1 0,25-2 180,-18 0-180,6 2 0,-3 3-90,3 0 180,1 0-360,-1 0 270,-3 0 0,-12 0 0,13 0 90,-6 0-90,8 0 90,6 0-90,-12 0-180,11 0 180,-12 0-450,28-4 450,-16 3-90,9-6 180,-16 6 0,-6-6-180,8 6 540,6-14-270,-12 12-90,19-11 90,-27 13-180,19-3 89,-20 4-448,13 4 269,-6 4-90,0-2 90,6 8 0,-13-12 180,12 6-180,-12-8 270,13 0 0,-6 0-180,7 0 0,1 0 90,7-4-180,-6 3 90,-1-3-90,-3 4-90,3 0 180,-6 0 0,18 0 0,-25 0 90,32 0-180,-15 0 180,12 0-90,-10 0 0,9-4-90,-5 0 90,6-1 0,-9 2-90,7-5 90,-18 6 90,31-8-180,-24 5 270,6 0-180,-4 2 0,-21 3 270,21 0-180,-11 0-90,13 0 0,7 7 0,-10-1-630,17 5 630,-27-2 0,11-1 0,-13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23T07:38:04.110"/>
    </inkml:context>
    <inkml:brush xml:id="br0">
      <inkml:brushProperty name="width" value="0.08571" units="cm"/>
      <inkml:brushProperty name="height" value="0.08571" units="cm"/>
      <inkml:brushProperty name="color" value="#E71224"/>
    </inkml:brush>
  </inkml:definitions>
  <inkml:trace contextRef="#ctx0" brushRef="#br0">17 272 7533,'-7'-12'-180,"5"7"180,-5-6-180,7 6 180,0 1 0,0 0-270,0 1 270,0 2-360,0-3 540,7 4-90,-5 0-90,5 0 450,-7 0 0,0 0-181,8 0 1,1 0 0,7-7-360,-6 1 90,4-6-90,3-7 0,8 4 0,8-9-90,8-3 90,-14 8 90,34-24 0,-23 23 0,26-11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23T07:37:54.223"/>
    </inkml:context>
    <inkml:brush xml:id="br0">
      <inkml:brushProperty name="width" value="0.08571" units="cm"/>
      <inkml:brushProperty name="height" value="0.08571" units="cm"/>
      <inkml:brushProperty name="color" value="#E71224"/>
    </inkml:brush>
  </inkml:definitions>
  <inkml:trace contextRef="#ctx0" brushRef="#br0">33 17 7533,'-16'-4'-90,"7"3"360,1-6-720,8 6 270,0-3-180,0 12 450,8-7-270,1 21 180,7-14-360,-6 26 270,4-18 90,-5 26 0,1-18 0,-3 11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23T07:37:54.478"/>
    </inkml:context>
    <inkml:brush xml:id="br0">
      <inkml:brushProperty name="width" value="0.08571" units="cm"/>
      <inkml:brushProperty name="height" value="0.08571" units="cm"/>
      <inkml:brushProperty name="color" value="#E71224"/>
    </inkml:brush>
  </inkml:definitions>
  <inkml:trace contextRef="#ctx0" brushRef="#br0">149 0 7533,'-41'71'0,"-1"0"0,9-14 0,0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23T07:37:54.655"/>
    </inkml:context>
    <inkml:brush xml:id="br0">
      <inkml:brushProperty name="width" value="0.08571" units="cm"/>
      <inkml:brushProperty name="height" value="0.08571" units="cm"/>
      <inkml:brushProperty name="color" value="#E71224"/>
    </inkml:brush>
  </inkml:definitions>
  <inkml:trace contextRef="#ctx0" brushRef="#br0">148 0 7533,'-23'9'-90,"12"-1"270,-11 0-540,12 4 270,1-3-540,-5 18 360,12-8 180,-13 10 90,6 5 0,-7-10 0,-1 12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23T07:37:54.893"/>
    </inkml:context>
    <inkml:brush xml:id="br0">
      <inkml:brushProperty name="width" value="0.08571" units="cm"/>
      <inkml:brushProperty name="height" value="0.08571" units="cm"/>
      <inkml:brushProperty name="color" value="#E71224"/>
    </inkml:brush>
  </inkml:definitions>
  <inkml:trace contextRef="#ctx0" brushRef="#br0">264 0 7533,'-73'21'0,"0"-1"0,14-3 0,0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23T07:37:55.239"/>
    </inkml:context>
    <inkml:brush xml:id="br0">
      <inkml:brushProperty name="width" value="0.08571" units="cm"/>
      <inkml:brushProperty name="height" value="0.08571" units="cm"/>
      <inkml:brushProperty name="color" value="#E71224"/>
    </inkml:brush>
  </inkml:definitions>
  <inkml:trace contextRef="#ctx0" brushRef="#br0">198 0 7533,'-60'12'-23,"-10"5"1,41-3-1,-10 1 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23T07:37:55.282"/>
    </inkml:context>
    <inkml:brush xml:id="br0">
      <inkml:brushProperty name="width" value="0.08571" units="cm"/>
      <inkml:brushProperty name="height" value="0.08571" units="cm"/>
      <inkml:brushProperty name="color" value="#E71224"/>
    </inkml:brush>
  </inkml:definitions>
  <inkml:trace contextRef="#ctx0" brushRef="#br0">198 0 7533,'-97'11'179,"20"-4"1,53 8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23T07:37:55.625"/>
    </inkml:context>
    <inkml:brush xml:id="br0">
      <inkml:brushProperty name="width" value="0.08571" units="cm"/>
      <inkml:brushProperty name="height" value="0.08571" units="cm"/>
      <inkml:brushProperty name="color" value="#E71224"/>
    </inkml:brush>
  </inkml:definitions>
  <inkml:trace contextRef="#ctx0" brushRef="#br0">182 59 7533,'-49'-16'67,"-8"2"1,20-3-1,-1 5 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23T07:37:55.678"/>
    </inkml:context>
    <inkml:brush xml:id="br0">
      <inkml:brushProperty name="width" value="0.08571" units="cm"/>
      <inkml:brushProperty name="height" value="0.08571" units="cm"/>
      <inkml:brushProperty name="color" value="#E71224"/>
    </inkml:brush>
  </inkml:definitions>
  <inkml:trace contextRef="#ctx0" brushRef="#br0">248 0 7533,'-61'1'-360,"-1"1"0,-31 3 0,62 12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23T07:38:06.313"/>
    </inkml:context>
    <inkml:brush xml:id="br0">
      <inkml:brushProperty name="width" value="0.08571" units="cm"/>
      <inkml:brushProperty name="height" value="0.08571" units="cm"/>
      <inkml:brushProperty name="color" value="#E71224"/>
    </inkml:brush>
  </inkml:definitions>
  <inkml:trace contextRef="#ctx0" brushRef="#br0">50 99 7533,'7'-41'1889,"-5"14"-2519,13 5 630,-6 17 0,0 2-989,20 3 899,-16 0-270,18 3 90,0 9 90,-10 2-540,32 31 720,-39-22-89,23 23 178,-35-28 1,-17 24 0,2-24 90,-40 38 90,24-31-90,-33 30-180,18-12 0,-6-1 0,24-3 90,12-17-360,6 9 270,7-16-90,-7 4 90,16-7-360,1 5 360,7-3 0,1 5 0,-8-10 0,-2 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23T07:37:41.887"/>
    </inkml:context>
    <inkml:brush xml:id="br0">
      <inkml:brushProperty name="width" value="0.08571" units="cm"/>
      <inkml:brushProperty name="height" value="0.08571" units="cm"/>
      <inkml:brushProperty name="color" value="#E71224"/>
    </inkml:brush>
  </inkml:definitions>
  <inkml:trace contextRef="#ctx0" brushRef="#br0">330 109 6903,'-9'0'-899,"1"0"1078,8 3-268,0-2-1,8 3 90,-6-1-180,5-2 360,0 3-180,-5-4 90,5 4 89,-7-3 451,0 2-450,-7-3 0,5 0-90,-5 0 0,7 0-90,-7 0 90,5 0-270,-20 0 270,18 0 0,-32 0-90,30 0 0,-23 0 90,27 4-180,-27 1 90,16 3-90,-18 0 90,21-3 0,-4 6 0,5-6 0,-1 3-90,-4 3 90,5 2-90,-8 1 180,1 9-90,6-13 0,3 2 180,7-5 0,-7-2-180,5-1 0,-13 4 90,13-8-90,-5 15 0,7-5 0,0 7-90,0-6 90,0 20 0,0-17 0,0 23 0,0-23 179,0 13-179,7-12 90,3 19-90,-1-22 90,-2 14-90,0-16 0,-5 9-90,6-9 90,-8 2 90,0-5-270,7 1 180,-5 2 0,12 1 0,-12-6-89,6-2 89,-1 1 0,-5-3 0,5 3 0,-7 0 0,15 0 0,-12 1 89,19 2-89,-12-6 90,13 7-90,-4-7 0,5 2 0,-15-3 0,13 0-90,-11 0 90,5-3 0,-8 2 0,13-14 0,-8 8 0,18-8 0,-21 10-89,19-6 89,-24 6-180,32-11 180,-26 10 0,6-5 0,-3 3 90,3-16 89,-6 5-89,11-12-90,-20 17 360,5-19-450,-7 16 180,0-14-180,0 14 90,0-7 0,-7 6 0,5-2 0,-6 4 90,1-7-90,5 7 90,-5-11-90,0 11 0,-3-23 0,1 13 0,2-9 90,0 5 0,5 14-90,-13-12-90,6 12-360,-8 11 91,-6-6 179,12 6-720,-26-3 450,17 0 450,-6 3 0,-3-2 0,11 2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23T07:38:06.535"/>
    </inkml:context>
    <inkml:brush xml:id="br0">
      <inkml:brushProperty name="width" value="0.08571" units="cm"/>
      <inkml:brushProperty name="height" value="0.08571" units="cm"/>
      <inkml:brushProperty name="color" value="#E71224"/>
    </inkml:brush>
  </inkml:definitions>
  <inkml:trace contextRef="#ctx0" brushRef="#br0">17 9 7533,'-11'-5'0,"5"2"0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23T07:38:06.983"/>
    </inkml:context>
    <inkml:brush xml:id="br0">
      <inkml:brushProperty name="width" value="0.08571" units="cm"/>
      <inkml:brushProperty name="height" value="0.08571" units="cm"/>
      <inkml:brushProperty name="color" value="#E71224"/>
    </inkml:brush>
  </inkml:definitions>
  <inkml:trace contextRef="#ctx0" brushRef="#br0">116 1 7533,'-21'87'0,"0"1"0,0 0 0,4-17 0,-1 1 0,0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23T07:38:07.049"/>
    </inkml:context>
    <inkml:brush xml:id="br0">
      <inkml:brushProperty name="width" value="0.08571" units="cm"/>
      <inkml:brushProperty name="height" value="0.08571" units="cm"/>
      <inkml:brushProperty name="color" value="#E71224"/>
    </inkml:brush>
  </inkml:definitions>
  <inkml:trace contextRef="#ctx0" brushRef="#br0">67 5 7533,'-33'-4'-420,"14"4"0,5 4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23T07:38:07.672"/>
    </inkml:context>
    <inkml:brush xml:id="br0">
      <inkml:brushProperty name="width" value="0.08571" units="cm"/>
      <inkml:brushProperty name="height" value="0.08571" units="cm"/>
      <inkml:brushProperty name="color" value="#E71224"/>
    </inkml:brush>
  </inkml:definitions>
  <inkml:trace contextRef="#ctx0" brushRef="#br0">0 67 7533,'24'-35'-900,"-5"11"900,4 17 0,1 11 90,-5 0-180,4 1-180,1 6 90,-5-2 270,-3 4-180,-1-1 180,-6 4-90,0-3 360,-9 4-270,-2-5 270,-20 11-270,11-11 0,-13 21 0,15-18-270,-13 24 180,11-19-630,-5 33 360,8-35 270,8 31 0,8-37 0,1 14 0,7-13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23T07:38:07.875"/>
    </inkml:context>
    <inkml:brush xml:id="br0">
      <inkml:brushProperty name="width" value="0.08571" units="cm"/>
      <inkml:brushProperty name="height" value="0.08571" units="cm"/>
      <inkml:brushProperty name="color" value="#E71224"/>
    </inkml:brush>
  </inkml:definitions>
  <inkml:trace contextRef="#ctx0" brushRef="#br0">50 8 7533,'-28'-5'0,"6"2"0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23T07:37:47.039"/>
    </inkml:context>
    <inkml:brush xml:id="br0">
      <inkml:brushProperty name="width" value="0.08571" units="cm"/>
      <inkml:brushProperty name="height" value="0.08571" units="cm"/>
      <inkml:brushProperty name="color" value="#E71224"/>
    </inkml:brush>
  </inkml:definitions>
  <inkml:trace contextRef="#ctx0" brushRef="#br0">479 165 7533,'-19'-9'-990,"5"-2"990,14 10 0,0-3 0,0 1-180,-8-2 180,7 1-90,-7-4 90,8 7 0,0-6 0,0 6 90,0-2-180,0-1 270,8 3 0,-7-6-90,7 6-90,-1-7 270,2 4-270,0-1 90,13-6-90,-11 9 90,20-9-180,-20 7 0,26-8 90,-24 6 0,25-5 0,-27 10 0,33-6-90,-29 6 90,31-6 0,-28 6 0,21-3 0,-26 4 0,23 0 0,-25 0 0,20 4 0,-12 1 0,-3 3 0,-1-4 0,-6 11 0,7-12-90,-6 15 90,4-16-90,-5 20 90,1-18 0,-3 17 0,-7-15 0,0 13 90,0-9-180,0 13 180,0-13-90,0 13 0,0-13 0,-7 21 0,-3-19 0,1 18 0,-5-20 0,4 20 0,-6-18 0,7 15 0,1-18 0,1 3 0,5-4 0,-12 4 0,4-3 0,1 3 0,2-4 0,0 4-90,-10 8 90,6-5 0,-11 4 0,13-11 0,-7 8 90,6-10 0,-12 13-90,19-17 0,-27 12 0,19-8 0,-5 6 0,1-8 0,-1 11 0,5-12 0,-19 11 0,27-9 0,-19 3 0,20 0 0,-20 4 0,11-6 0,-20 5 0,20-10 0,-19 10 90,19-9-90,-5 5 0,1-7 90,-1 4-180,5-4 90,-26 8 0,24-4 0,-18 1 0,15 2 0,-8 1 0,13-2 0,-18 5 0,25-7 0,-25 8 90,18-6-90,-13 5 90,15-10-90,-6 6 0,13-6 90,-13 10-90,6-9 0,-7 9 0,7-7-90,-6 9 90,13-8-180,-13 6 180,14-10-90,-7 10 0,8-9 0,0 5 0,0-7 0,0 0 90,0 4-90,0-3 90,0 2 0,0 1 0,0-3 90,0 3-90,-7-4 0,5 0 0,-5 0 0,-1 0 0,7 0 0,-7 0 0,8 3 0,0-2 0,-7 3 0,-2-4-180,0 3 180,-6-2 0,13 3-90,-5-4 90,7 4 0,0-3-90,0 2 1,-7-3-91,5 4 90,-6-3 90,8 2 0,0 1 0,0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23T07:37:47.774"/>
    </inkml:context>
    <inkml:brush xml:id="br0">
      <inkml:brushProperty name="width" value="0.08571" units="cm"/>
      <inkml:brushProperty name="height" value="0.08571" units="cm"/>
      <inkml:brushProperty name="color" value="#E71224"/>
    </inkml:brush>
  </inkml:definitions>
  <inkml:trace contextRef="#ctx0" brushRef="#br0">33 9 7533,'-9'-4'270,"2"4"-91,7-4-1168,0 4 899,0 7 0,0-1 90,0 2-180,0-1 270,7 1 90,-5 2-180,5 9 90,-7-9 270,0 13-360,0-13 180,-7 17-90,5-16-90,-5 19 0,7-15-90,-7 16 90,5-17-180,-6 13 90,8-21 90,0 13 0,0-18 0,0 7 0,0-8 180,0 0 0,8 0-90,-6-4 0,5 3-90,8-6 0,-4 2-90,27-3 0,-18 0-180,26 3 180,-26-2-90,11 6-180,-14-2-539,14 3 899,-11 0 0,19 0 0,-28 0 0,3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23T07:37:53.141"/>
    </inkml:context>
    <inkml:brush xml:id="br0">
      <inkml:brushProperty name="width" value="0.08571" units="cm"/>
      <inkml:brushProperty name="height" value="0.08571" units="cm"/>
      <inkml:brushProperty name="color" value="#E71224"/>
    </inkml:brush>
  </inkml:definitions>
  <inkml:trace contextRef="#ctx0" brushRef="#br0">446 50 7533,'-8'-13'-540,"6"1"630,-5 7-90,7 1-540,0 4 360,0-3 90,0 2 0,0-3 180,-7 4 180,-2 0-360,-1 0 270,3 0-90,-8 0-90,4 0 180,-5 0 90,-6 0 90,-4 0-360,-1 0 90,3 0-90,2 4-90,4 0 0,-1 1 90,-3 10-90,13-12 0,-15 19 90,13-16 180,-18 17-180,25-13 90,-10 5 0,6-3-90,7-6 0,-7 5 90,1 1 0,-2 5-90,-8 15 0,8-13 0,2 4 0,-1-7 89,7-6-89,-7 5 0,8-3 0,0 1 90,0 4-180,0 3 180,0-6-180,0 1 90,0-3 0,0-3 0,0 7 0,0-3 0,0-1 0,0 4 180,8-10-90,-7 8-90,7-8 0,-1 9 90,-5-9-90,13 5-90,-14-7 90,14 5 0,-13-1 0,5-4 0,1 7 0,1-9 0,0 9-90,6-6 90,-14 3 0,14 0 0,-13 1 0,5-5 0,1 3 0,1-6 0,0 6 0,-2-6 0,1 7 0,1-7 90,7 3-90,-7-4 0,13 0 0,-11 0 0,6 0-180,5-8 180,-18 6 0,17-9 0,-4 7 0,-6-4 0,18-5 0,-18 8 0,6-2-90,5-1 90,-19 7 0,19-10 0,-20 6 90,13-3-90,-13 3 0,12-2 0,-12 6 90,6-6-90,-8 2 0,0-3 0,0 3 0,7 1 0,-5 1 0,5-2 90,-7-3-90,0 4 90,0 0-90,0 0 90,0 0 0,0-4-90,7-1 90,-5-3-270,6-1 180,-1 4 0,-5-2 0,5 7 0,-7-8 0,0-1 0,0 0 0,0 1 0,0 4 0,0 0 0,0-8-90,0 10 90,0-9 0,0 7 0,0-2 0,0-1 0,0 2 0,0 1 0,0-4 0,0 3 180,0-3 0,0 4-90,0-4-90,-7 7 0,5-6 0,-13 2 0,13-4 0,-5-3 0,0 0-90,5-1 90,-5 4-90,-1-2 180,-1 2-90,0 0 0,-6-6 0,13 12-270,-20-11 90,19 16 180,-12-5-359,15 7 179,-7 0-540,5 0 720,-5 0 0,-1 0 0,-1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23T07:37:56.045"/>
    </inkml:context>
    <inkml:brush xml:id="br0">
      <inkml:brushProperty name="width" value="0.08571" units="cm"/>
      <inkml:brushProperty name="height" value="0.08571" units="cm"/>
      <inkml:brushProperty name="color" value="#E71224"/>
    </inkml:brush>
  </inkml:definitions>
  <inkml:trace contextRef="#ctx0" brushRef="#br0">264 4 7533,'-49'-3'-203,"-38"13"1,36-8-1,-26 14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23T07:37:56.096"/>
    </inkml:context>
    <inkml:brush xml:id="br0">
      <inkml:brushProperty name="width" value="0.08571" units="cm"/>
      <inkml:brushProperty name="height" value="0.08571" units="cm"/>
      <inkml:brushProperty name="color" value="#E71224"/>
    </inkml:brush>
  </inkml:definitions>
  <inkml:trace contextRef="#ctx0" brushRef="#br0">281 1 7533,'-72'13'-108,"1"-1"0,8-1 0,12 2 0,27 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23T07:37:56.438"/>
    </inkml:context>
    <inkml:brush xml:id="br0">
      <inkml:brushProperty name="width" value="0.08571" units="cm"/>
      <inkml:brushProperty name="height" value="0.08571" units="cm"/>
      <inkml:brushProperty name="color" value="#E71224"/>
    </inkml:brush>
  </inkml:definitions>
  <inkml:trace contextRef="#ctx0" brushRef="#br0">116 33 7533,'-40'-12'-90,"12"3"0,-3 1 0,14 4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23T07:38:03.526"/>
    </inkml:context>
    <inkml:brush xml:id="br0">
      <inkml:brushProperty name="width" value="0.08571" units="cm"/>
      <inkml:brushProperty name="height" value="0.08571" units="cm"/>
      <inkml:brushProperty name="color" value="#E71224"/>
    </inkml:brush>
  </inkml:definitions>
  <inkml:trace contextRef="#ctx0" brushRef="#br0">0 0 7173,'0'5'90,"0"2"-180,0-2 90,0 3-180,8 11 180,1-8-180,0 16 0,6-13 90,-13 6 90,5-8-270,-7 4 270,15 8 0,-12-5 0,12 9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E4EA47C3-D6D1-45C7-B7EF-A1183D105D1C}" type="slidenum">
              <a:rPr lang="de-DE" smtClean="0"/>
              <a:pPr/>
              <a:t>‹#›</a:t>
            </a:fld>
            <a:endParaRPr lang="de-DE" dirty="0"/>
          </a:p>
        </p:txBody>
      </p:sp>
      <p:sp>
        <p:nvSpPr>
          <p:cNvPr id="8" name="Folienbildplatzhalter 7">
            <a:extLst>
              <a:ext uri="{FF2B5EF4-FFF2-40B4-BE49-F238E27FC236}">
                <a16:creationId xmlns:a16="http://schemas.microsoft.com/office/drawing/2014/main" id="{B136A2F5-BC7E-47DC-9ED9-95EE5B00A2BB}"/>
              </a:ext>
            </a:extLst>
          </p:cNvPr>
          <p:cNvSpPr>
            <a:spLocks noGrp="1" noRot="1" noChangeAspect="1"/>
          </p:cNvSpPr>
          <p:nvPr>
            <p:ph type="sldImg" idx="2"/>
          </p:nvPr>
        </p:nvSpPr>
        <p:spPr>
          <a:xfrm>
            <a:off x="202279" y="467544"/>
            <a:ext cx="6490831" cy="3655323"/>
          </a:xfrm>
          <a:prstGeom prst="rect">
            <a:avLst/>
          </a:prstGeom>
          <a:noFill/>
          <a:ln w="12700">
            <a:solidFill>
              <a:schemeClr val="bg2"/>
            </a:solidFill>
          </a:ln>
        </p:spPr>
        <p:txBody>
          <a:bodyPr vert="horz" lIns="91440" tIns="45720" rIns="91440" bIns="45720" rtlCol="0" anchor="ctr"/>
          <a:lstStyle/>
          <a:p>
            <a:endParaRPr lang="de-DE"/>
          </a:p>
        </p:txBody>
      </p:sp>
      <p:sp>
        <p:nvSpPr>
          <p:cNvPr id="10" name="Notizenplatzhalter 9">
            <a:extLst>
              <a:ext uri="{FF2B5EF4-FFF2-40B4-BE49-F238E27FC236}">
                <a16:creationId xmlns:a16="http://schemas.microsoft.com/office/drawing/2014/main" id="{16E3EB76-4D08-4C50-98FE-43C6F5867AB7}"/>
              </a:ext>
            </a:extLst>
          </p:cNvPr>
          <p:cNvSpPr>
            <a:spLocks noGrp="1"/>
          </p:cNvSpPr>
          <p:nvPr>
            <p:ph type="body" sz="quarter" idx="3"/>
          </p:nvPr>
        </p:nvSpPr>
        <p:spPr>
          <a:xfrm>
            <a:off x="202279" y="4400550"/>
            <a:ext cx="6490831"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639692584"/>
      </p:ext>
    </p:extLst>
  </p:cSld>
  <p:clrMap bg1="lt1" tx1="dk1" bg2="lt2" tx2="dk2" accent1="accent1" accent2="accent2" accent3="accent3" accent4="accent4" accent5="accent5" accent6="accent6" hlink="hlink" folHlink="folHlink"/>
  <p:notesStyle>
    <a:lvl1pPr marL="0" algn="l" defTabSz="686074" rtl="0" eaLnBrk="1" latinLnBrk="0" hangingPunct="1">
      <a:defRPr sz="1200" kern="1200">
        <a:solidFill>
          <a:schemeClr val="tx1"/>
        </a:solidFill>
        <a:latin typeface="Arial" panose="020B0604020202020204" pitchFamily="34" charset="0"/>
        <a:ea typeface="+mn-ea"/>
        <a:cs typeface="+mn-cs"/>
      </a:defRPr>
    </a:lvl1pPr>
    <a:lvl2pPr marL="343037" algn="l" defTabSz="686074" rtl="0" eaLnBrk="1" latinLnBrk="0" hangingPunct="1">
      <a:defRPr sz="1200" kern="1200">
        <a:solidFill>
          <a:schemeClr val="tx1"/>
        </a:solidFill>
        <a:latin typeface="Arial" panose="020B0604020202020204" pitchFamily="34" charset="0"/>
        <a:ea typeface="+mn-ea"/>
        <a:cs typeface="+mn-cs"/>
      </a:defRPr>
    </a:lvl2pPr>
    <a:lvl3pPr marL="686074" algn="l" defTabSz="686074" rtl="0" eaLnBrk="1" latinLnBrk="0" hangingPunct="1">
      <a:defRPr sz="1200" kern="1200">
        <a:solidFill>
          <a:schemeClr val="tx1"/>
        </a:solidFill>
        <a:latin typeface="Arial" panose="020B0604020202020204" pitchFamily="34" charset="0"/>
        <a:ea typeface="+mn-ea"/>
        <a:cs typeface="+mn-cs"/>
      </a:defRPr>
    </a:lvl3pPr>
    <a:lvl4pPr marL="1029111" algn="l" defTabSz="686074" rtl="0" eaLnBrk="1" latinLnBrk="0" hangingPunct="1">
      <a:defRPr sz="1200" kern="1200">
        <a:solidFill>
          <a:schemeClr val="tx1"/>
        </a:solidFill>
        <a:latin typeface="Arial" panose="020B0604020202020204" pitchFamily="34" charset="0"/>
        <a:ea typeface="+mn-ea"/>
        <a:cs typeface="+mn-cs"/>
      </a:defRPr>
    </a:lvl4pPr>
    <a:lvl5pPr marL="1372149" algn="l" defTabSz="686074" rtl="0" eaLnBrk="1" latinLnBrk="0" hangingPunct="1">
      <a:defRPr sz="1200" kern="1200">
        <a:solidFill>
          <a:schemeClr val="tx1"/>
        </a:solidFill>
        <a:latin typeface="Arial" panose="020B0604020202020204" pitchFamily="34" charset="0"/>
        <a:ea typeface="+mn-ea"/>
        <a:cs typeface="+mn-cs"/>
      </a:defRPr>
    </a:lvl5pPr>
    <a:lvl6pPr marL="1715186" algn="l" defTabSz="686074" rtl="0" eaLnBrk="1" latinLnBrk="0" hangingPunct="1">
      <a:defRPr sz="900" kern="1200">
        <a:solidFill>
          <a:schemeClr val="tx1"/>
        </a:solidFill>
        <a:latin typeface="+mn-lt"/>
        <a:ea typeface="+mn-ea"/>
        <a:cs typeface="+mn-cs"/>
      </a:defRPr>
    </a:lvl6pPr>
    <a:lvl7pPr marL="2058223" algn="l" defTabSz="686074" rtl="0" eaLnBrk="1" latinLnBrk="0" hangingPunct="1">
      <a:defRPr sz="900" kern="1200">
        <a:solidFill>
          <a:schemeClr val="tx1"/>
        </a:solidFill>
        <a:latin typeface="+mn-lt"/>
        <a:ea typeface="+mn-ea"/>
        <a:cs typeface="+mn-cs"/>
      </a:defRPr>
    </a:lvl7pPr>
    <a:lvl8pPr marL="2401260" algn="l" defTabSz="686074" rtl="0" eaLnBrk="1" latinLnBrk="0" hangingPunct="1">
      <a:defRPr sz="900" kern="1200">
        <a:solidFill>
          <a:schemeClr val="tx1"/>
        </a:solidFill>
        <a:latin typeface="+mn-lt"/>
        <a:ea typeface="+mn-ea"/>
        <a:cs typeface="+mn-cs"/>
      </a:defRPr>
    </a:lvl8pPr>
    <a:lvl9pPr marL="2744297" algn="l" defTabSz="686074"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8975" y="1143000"/>
            <a:ext cx="5480050" cy="3086100"/>
          </a:xfrm>
          <a:prstGeom prst="rect">
            <a:avLst/>
          </a:prstGeom>
        </p:spPr>
      </p:sp>
      <p:sp>
        <p:nvSpPr>
          <p:cNvPr id="3" name="Notizenplatzhalter 2"/>
          <p:cNvSpPr>
            <a:spLocks noGrp="1"/>
          </p:cNvSpPr>
          <p:nvPr>
            <p:ph type="body" idx="1"/>
          </p:nvPr>
        </p:nvSpPr>
        <p:spPr>
          <a:xfrm>
            <a:off x="685800" y="4400550"/>
            <a:ext cx="5486400" cy="3600450"/>
          </a:xfrm>
          <a:prstGeom prst="rect">
            <a:avLst/>
          </a:prstGeom>
        </p:spPr>
        <p:txBody>
          <a:bodyPr/>
          <a:lstStyle/>
          <a:p>
            <a:endParaRPr lang="de-DE"/>
          </a:p>
        </p:txBody>
      </p:sp>
      <p:sp>
        <p:nvSpPr>
          <p:cNvPr id="4" name="Foliennummernplatzhalter 3"/>
          <p:cNvSpPr>
            <a:spLocks noGrp="1"/>
          </p:cNvSpPr>
          <p:nvPr>
            <p:ph type="sldNum" sz="quarter" idx="5"/>
          </p:nvPr>
        </p:nvSpPr>
        <p:spPr/>
        <p:txBody>
          <a:bodyPr/>
          <a:lstStyle/>
          <a:p>
            <a:endParaRPr lang="de-DE"/>
          </a:p>
        </p:txBody>
      </p:sp>
    </p:spTree>
    <p:extLst>
      <p:ext uri="{BB962C8B-B14F-4D97-AF65-F5344CB8AC3E}">
        <p14:creationId xmlns:p14="http://schemas.microsoft.com/office/powerpoint/2010/main" val="2305314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a:t>Winograd-Schema: zwei Texte, die sich nur in einem Wort unterscheiden, jeweils mit zwei NPs aus der gleichen semantischen Klasse (bzw. äquivalent hinsichtlich Genus, Numerus, Belebtheit) und einem Pronomen, das sich auf beide beziehen kann. Das Winograd-Schema stellt eine besondere Herausforderung für Künstliche Intelligenz dar, und Levesque (2014) geht sogar davon aus, dass es einen besseren Test für KI-Systeme darstellt als der Turing-Test.</a:t>
            </a:r>
          </a:p>
        </p:txBody>
      </p:sp>
      <p:sp>
        <p:nvSpPr>
          <p:cNvPr id="4" name="Slide Number Placeholder 3"/>
          <p:cNvSpPr>
            <a:spLocks noGrp="1"/>
          </p:cNvSpPr>
          <p:nvPr>
            <p:ph type="sldNum" sz="quarter" idx="5"/>
          </p:nvPr>
        </p:nvSpPr>
        <p:spPr/>
        <p:txBody>
          <a:bodyPr/>
          <a:lstStyle/>
          <a:p>
            <a:fld id="{40D2F843-3D3D-4773-8BC9-8ABDF58A2738}" type="slidenum">
              <a:rPr lang="de-DE" smtClean="0"/>
              <a:t>42</a:t>
            </a:fld>
            <a:endParaRPr lang="de-DE"/>
          </a:p>
        </p:txBody>
      </p:sp>
    </p:spTree>
    <p:extLst>
      <p:ext uri="{BB962C8B-B14F-4D97-AF65-F5344CB8AC3E}">
        <p14:creationId xmlns:p14="http://schemas.microsoft.com/office/powerpoint/2010/main" val="2984041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0D2F843-3D3D-4773-8BC9-8ABDF58A2738}" type="slidenum">
              <a:rPr lang="de-DE" smtClean="0"/>
              <a:t>45</a:t>
            </a:fld>
            <a:endParaRPr lang="de-DE"/>
          </a:p>
        </p:txBody>
      </p:sp>
    </p:spTree>
    <p:extLst>
      <p:ext uri="{BB962C8B-B14F-4D97-AF65-F5344CB8AC3E}">
        <p14:creationId xmlns:p14="http://schemas.microsoft.com/office/powerpoint/2010/main" val="2855347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0563" y="1143000"/>
            <a:ext cx="5476875"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a:t>auch diese beiden machen z.T. unterschiedliche Voraussagen: Rezenz bezieht sich darauf, dass der Gebrauch anaphorischer Ausdrücke nur dann funktionieren kann, wenn der Referent im unmittelbar vorangegangenen Diskurs erwähnt wurde.</a:t>
            </a:r>
          </a:p>
        </p:txBody>
      </p:sp>
      <p:sp>
        <p:nvSpPr>
          <p:cNvPr id="4" name="Slide Number Placeholder 3"/>
          <p:cNvSpPr>
            <a:spLocks noGrp="1"/>
          </p:cNvSpPr>
          <p:nvPr>
            <p:ph type="sldNum" sz="quarter" idx="5"/>
          </p:nvPr>
        </p:nvSpPr>
        <p:spPr/>
        <p:txBody>
          <a:bodyPr/>
          <a:lstStyle/>
          <a:p>
            <a:fld id="{40D2F843-3D3D-4773-8BC9-8ABDF58A2738}" type="slidenum">
              <a:rPr lang="de-DE" smtClean="0"/>
              <a:t>46</a:t>
            </a:fld>
            <a:endParaRPr lang="de-DE"/>
          </a:p>
        </p:txBody>
      </p:sp>
    </p:spTree>
    <p:extLst>
      <p:ext uri="{BB962C8B-B14F-4D97-AF65-F5344CB8AC3E}">
        <p14:creationId xmlns:p14="http://schemas.microsoft.com/office/powerpoint/2010/main" val="23556917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a:t>auch diese beiden machen z.T. unterschiedliche Voraussagen: Rezenz bezieht sich darauf, dass der Gebrauch anaphorischer Ausdrücke nur dann funktionieren kann, wenn der Referent im unmittelbar vorangegangenen Diskurs erwähnt wurde.</a:t>
            </a:r>
          </a:p>
        </p:txBody>
      </p:sp>
      <p:sp>
        <p:nvSpPr>
          <p:cNvPr id="4" name="Slide Number Placeholder 3"/>
          <p:cNvSpPr>
            <a:spLocks noGrp="1"/>
          </p:cNvSpPr>
          <p:nvPr>
            <p:ph type="sldNum" sz="quarter" idx="5"/>
          </p:nvPr>
        </p:nvSpPr>
        <p:spPr/>
        <p:txBody>
          <a:bodyPr/>
          <a:lstStyle/>
          <a:p>
            <a:fld id="{40D2F843-3D3D-4773-8BC9-8ABDF58A2738}" type="slidenum">
              <a:rPr lang="de-DE" smtClean="0"/>
              <a:t>47</a:t>
            </a:fld>
            <a:endParaRPr lang="de-DE"/>
          </a:p>
        </p:txBody>
      </p:sp>
    </p:spTree>
    <p:extLst>
      <p:ext uri="{BB962C8B-B14F-4D97-AF65-F5344CB8AC3E}">
        <p14:creationId xmlns:p14="http://schemas.microsoft.com/office/powerpoint/2010/main" val="2103121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Umfrage unter den Teilnehmenden der VL Semantik &amp; Pragmatik am 22./23.12.2021</a:t>
            </a:r>
          </a:p>
        </p:txBody>
      </p:sp>
      <p:sp>
        <p:nvSpPr>
          <p:cNvPr id="4" name="Slide Number Placeholder 3"/>
          <p:cNvSpPr>
            <a:spLocks noGrp="1"/>
          </p:cNvSpPr>
          <p:nvPr>
            <p:ph type="sldNum" sz="quarter" idx="5"/>
          </p:nvPr>
        </p:nvSpPr>
        <p:spPr/>
        <p:txBody>
          <a:bodyPr/>
          <a:lstStyle/>
          <a:p>
            <a:fld id="{E4EA47C3-D6D1-45C7-B7EF-A1183D105D1C}" type="slidenum">
              <a:rPr lang="de-DE" smtClean="0"/>
              <a:pPr/>
              <a:t>48</a:t>
            </a:fld>
            <a:endParaRPr lang="de-DE" dirty="0"/>
          </a:p>
        </p:txBody>
      </p:sp>
    </p:spTree>
    <p:extLst>
      <p:ext uri="{BB962C8B-B14F-4D97-AF65-F5344CB8AC3E}">
        <p14:creationId xmlns:p14="http://schemas.microsoft.com/office/powerpoint/2010/main" val="264929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8975" y="1143000"/>
            <a:ext cx="5480050" cy="3086100"/>
          </a:xfrm>
          <a:prstGeom prst="rect">
            <a:avLst/>
          </a:prstGeom>
        </p:spPr>
      </p:sp>
      <p:sp>
        <p:nvSpPr>
          <p:cNvPr id="3" name="Notizenplatzhalter 2"/>
          <p:cNvSpPr>
            <a:spLocks noGrp="1"/>
          </p:cNvSpPr>
          <p:nvPr>
            <p:ph type="body" idx="1"/>
          </p:nvPr>
        </p:nvSpPr>
        <p:spPr>
          <a:xfrm>
            <a:off x="685800" y="4400550"/>
            <a:ext cx="5486400" cy="3600450"/>
          </a:xfrm>
          <a:prstGeom prst="rect">
            <a:avLst/>
          </a:prstGeom>
        </p:spPr>
        <p:txBody>
          <a:bodyPr/>
          <a:lstStyle/>
          <a:p>
            <a:endParaRPr lang="de-DE"/>
          </a:p>
        </p:txBody>
      </p:sp>
      <p:sp>
        <p:nvSpPr>
          <p:cNvPr id="4" name="Foliennummernplatzhalter 3"/>
          <p:cNvSpPr>
            <a:spLocks noGrp="1"/>
          </p:cNvSpPr>
          <p:nvPr>
            <p:ph type="sldNum" sz="quarter" idx="5"/>
          </p:nvPr>
        </p:nvSpPr>
        <p:spPr/>
        <p:txBody>
          <a:bodyPr/>
          <a:lstStyle/>
          <a:p>
            <a:endParaRPr lang="de-DE"/>
          </a:p>
        </p:txBody>
      </p:sp>
    </p:spTree>
    <p:extLst>
      <p:ext uri="{BB962C8B-B14F-4D97-AF65-F5344CB8AC3E}">
        <p14:creationId xmlns:p14="http://schemas.microsoft.com/office/powerpoint/2010/main" val="2655621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r>
              <a:rPr lang="en-DE"/>
              <a:t>Zeichenträger steht – in syntaktischer Dimension – in Beziehung zu anderen Zeichenträgern. Die semantische Dimension beschreibt die Korrelation zwischen dem Zeichenträger und dem Designat. Das ist eine Art oder Klasse von Entitäten mit bestimmten Eigenschaften, die durch die Gegenwart des Zeichenträgers von den Interpreten assoziiert werden. Der Interpret selbst wiederum ist in pragmatischer Dimension mit dem zeichenträger verknüpft.</a:t>
            </a:r>
          </a:p>
        </p:txBody>
      </p:sp>
    </p:spTree>
    <p:extLst>
      <p:ext uri="{BB962C8B-B14F-4D97-AF65-F5344CB8AC3E}">
        <p14:creationId xmlns:p14="http://schemas.microsoft.com/office/powerpoint/2010/main" val="1320370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Tangrams: Drei-/Vierecke, die zusammengesetzt werden und dann Formen ergeben</a:t>
            </a:r>
          </a:p>
        </p:txBody>
      </p:sp>
      <p:sp>
        <p:nvSpPr>
          <p:cNvPr id="4" name="Slide Number Placeholder 3"/>
          <p:cNvSpPr>
            <a:spLocks noGrp="1"/>
          </p:cNvSpPr>
          <p:nvPr>
            <p:ph type="sldNum" sz="quarter" idx="5"/>
          </p:nvPr>
        </p:nvSpPr>
        <p:spPr/>
        <p:txBody>
          <a:bodyPr/>
          <a:lstStyle/>
          <a:p>
            <a:fld id="{E4EA47C3-D6D1-45C7-B7EF-A1183D105D1C}" type="slidenum">
              <a:rPr lang="de-DE" smtClean="0"/>
              <a:pPr/>
              <a:t>14</a:t>
            </a:fld>
            <a:endParaRPr lang="de-DE" dirty="0"/>
          </a:p>
        </p:txBody>
      </p:sp>
    </p:spTree>
    <p:extLst>
      <p:ext uri="{BB962C8B-B14F-4D97-AF65-F5344CB8AC3E}">
        <p14:creationId xmlns:p14="http://schemas.microsoft.com/office/powerpoint/2010/main" val="3105748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indexikalische Referenz geschieht nach Levinson "vermittelt" über symbolische Bedeutung – d.h. auch, dass ich z.B. nicht mit </a:t>
            </a:r>
            <a:r>
              <a:rPr lang="en-DE" i="1"/>
              <a:t>dieses Buch </a:t>
            </a:r>
            <a:r>
              <a:rPr lang="en-DE" i="0"/>
              <a:t>auf </a:t>
            </a:r>
            <a:r>
              <a:rPr lang="en-DE" i="1"/>
              <a:t>diese Tasse </a:t>
            </a:r>
            <a:r>
              <a:rPr lang="en-DE" i="0"/>
              <a:t>Bezug nehmen kann.</a:t>
            </a:r>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22</a:t>
            </a:fld>
            <a:endParaRPr lang="de-DE" dirty="0"/>
          </a:p>
        </p:txBody>
      </p:sp>
    </p:spTree>
    <p:extLst>
      <p:ext uri="{BB962C8B-B14F-4D97-AF65-F5344CB8AC3E}">
        <p14:creationId xmlns:p14="http://schemas.microsoft.com/office/powerpoint/2010/main" val="1438323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25</a:t>
            </a:fld>
            <a:endParaRPr lang="de-DE" dirty="0"/>
          </a:p>
        </p:txBody>
      </p:sp>
    </p:spTree>
    <p:extLst>
      <p:ext uri="{BB962C8B-B14F-4D97-AF65-F5344CB8AC3E}">
        <p14:creationId xmlns:p14="http://schemas.microsoft.com/office/powerpoint/2010/main" val="4215156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ansonsten vgl. Sitzung zur Verbsemantik mit Ausführungen </a:t>
            </a:r>
          </a:p>
        </p:txBody>
      </p:sp>
      <p:sp>
        <p:nvSpPr>
          <p:cNvPr id="4" name="Slide Number Placeholder 3"/>
          <p:cNvSpPr>
            <a:spLocks noGrp="1"/>
          </p:cNvSpPr>
          <p:nvPr>
            <p:ph type="sldNum" sz="quarter" idx="5"/>
          </p:nvPr>
        </p:nvSpPr>
        <p:spPr/>
        <p:txBody>
          <a:bodyPr/>
          <a:lstStyle/>
          <a:p>
            <a:fld id="{E4EA47C3-D6D1-45C7-B7EF-A1183D105D1C}" type="slidenum">
              <a:rPr lang="de-DE" smtClean="0"/>
              <a:pPr/>
              <a:t>28</a:t>
            </a:fld>
            <a:endParaRPr lang="de-DE" dirty="0"/>
          </a:p>
        </p:txBody>
      </p:sp>
    </p:spTree>
    <p:extLst>
      <p:ext uri="{BB962C8B-B14F-4D97-AF65-F5344CB8AC3E}">
        <p14:creationId xmlns:p14="http://schemas.microsoft.com/office/powerpoint/2010/main" val="3210915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Pronomenbezugsambiguität ("seine") – klassischer Problemfall für die Etablierung von (Ko-)Referenzketten, da die Anapher aufgelöst werden muss</a:t>
            </a:r>
          </a:p>
        </p:txBody>
      </p:sp>
      <p:sp>
        <p:nvSpPr>
          <p:cNvPr id="4" name="Slide Number Placeholder 3"/>
          <p:cNvSpPr>
            <a:spLocks noGrp="1"/>
          </p:cNvSpPr>
          <p:nvPr>
            <p:ph type="sldNum" sz="quarter" idx="5"/>
          </p:nvPr>
        </p:nvSpPr>
        <p:spPr/>
        <p:txBody>
          <a:bodyPr/>
          <a:lstStyle/>
          <a:p>
            <a:fld id="{E4EA47C3-D6D1-45C7-B7EF-A1183D105D1C}" type="slidenum">
              <a:rPr lang="de-DE" smtClean="0"/>
              <a:pPr/>
              <a:t>38</a:t>
            </a:fld>
            <a:endParaRPr lang="de-DE" dirty="0"/>
          </a:p>
        </p:txBody>
      </p:sp>
    </p:spTree>
    <p:extLst>
      <p:ext uri="{BB962C8B-B14F-4D97-AF65-F5344CB8AC3E}">
        <p14:creationId xmlns:p14="http://schemas.microsoft.com/office/powerpoint/2010/main" val="2449927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39</a:t>
            </a:fld>
            <a:endParaRPr lang="de-DE" dirty="0"/>
          </a:p>
        </p:txBody>
      </p:sp>
    </p:spTree>
    <p:extLst>
      <p:ext uri="{BB962C8B-B14F-4D97-AF65-F5344CB8AC3E}">
        <p14:creationId xmlns:p14="http://schemas.microsoft.com/office/powerpoint/2010/main" val="4292719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benannt nach Terry Winograd, der u.a. in seiner Monographie "Understanding natural language" auf solche "Minimalpaare" aufmerksam macht</a:t>
            </a:r>
          </a:p>
        </p:txBody>
      </p:sp>
      <p:sp>
        <p:nvSpPr>
          <p:cNvPr id="4" name="Slide Number Placeholder 3"/>
          <p:cNvSpPr>
            <a:spLocks noGrp="1"/>
          </p:cNvSpPr>
          <p:nvPr>
            <p:ph type="sldNum" sz="quarter" idx="5"/>
          </p:nvPr>
        </p:nvSpPr>
        <p:spPr/>
        <p:txBody>
          <a:bodyPr/>
          <a:lstStyle/>
          <a:p>
            <a:fld id="{E4EA47C3-D6D1-45C7-B7EF-A1183D105D1C}" type="slidenum">
              <a:rPr lang="de-DE" smtClean="0"/>
              <a:pPr/>
              <a:t>40</a:t>
            </a:fld>
            <a:endParaRPr lang="de-DE" dirty="0"/>
          </a:p>
        </p:txBody>
      </p:sp>
    </p:spTree>
    <p:extLst>
      <p:ext uri="{BB962C8B-B14F-4D97-AF65-F5344CB8AC3E}">
        <p14:creationId xmlns:p14="http://schemas.microsoft.com/office/powerpoint/2010/main" val="2334846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1">
    <p:spTree>
      <p:nvGrpSpPr>
        <p:cNvPr id="1" name=""/>
        <p:cNvGrpSpPr/>
        <p:nvPr/>
      </p:nvGrpSpPr>
      <p:grpSpPr>
        <a:xfrm>
          <a:off x="0" y="0"/>
          <a:ext cx="0" cy="0"/>
          <a:chOff x="0" y="0"/>
          <a:chExt cx="0" cy="0"/>
        </a:xfrm>
      </p:grpSpPr>
      <p:grpSp>
        <p:nvGrpSpPr>
          <p:cNvPr id="26" name="Gruppieren 25">
            <a:extLst>
              <a:ext uri="{FF2B5EF4-FFF2-40B4-BE49-F238E27FC236}">
                <a16:creationId xmlns:a16="http://schemas.microsoft.com/office/drawing/2014/main" id="{CABCBAD4-CDF6-43FE-8861-A06D0882730D}"/>
              </a:ext>
            </a:extLst>
          </p:cNvPr>
          <p:cNvGrpSpPr/>
          <p:nvPr userDrawn="1"/>
        </p:nvGrpSpPr>
        <p:grpSpPr>
          <a:xfrm>
            <a:off x="-4877" y="4950860"/>
            <a:ext cx="9148877" cy="198120"/>
            <a:chOff x="-4877" y="4950860"/>
            <a:chExt cx="9148877" cy="198120"/>
          </a:xfrm>
        </p:grpSpPr>
        <p:sp>
          <p:nvSpPr>
            <p:cNvPr id="29" name="bk object 18">
              <a:extLst>
                <a:ext uri="{FF2B5EF4-FFF2-40B4-BE49-F238E27FC236}">
                  <a16:creationId xmlns:a16="http://schemas.microsoft.com/office/drawing/2014/main" id="{43762DC1-C2FD-42CE-AFEB-715EE62A1F3D}"/>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chemeClr val="tx2"/>
            </a:solidFill>
          </p:spPr>
          <p:txBody>
            <a:bodyPr wrap="square" lIns="0" tIns="0" rIns="0" bIns="0" rtlCol="0"/>
            <a:lstStyle/>
            <a:p>
              <a:endParaRPr/>
            </a:p>
          </p:txBody>
        </p:sp>
        <p:sp>
          <p:nvSpPr>
            <p:cNvPr id="30" name="bk object 18">
              <a:extLst>
                <a:ext uri="{FF2B5EF4-FFF2-40B4-BE49-F238E27FC236}">
                  <a16:creationId xmlns:a16="http://schemas.microsoft.com/office/drawing/2014/main" id="{76098270-8824-46AE-A5C5-CD99A62A1C4C}"/>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chemeClr val="tx2"/>
            </a:solidFill>
          </p:spPr>
          <p:txBody>
            <a:bodyPr wrap="square" lIns="0" tIns="0" rIns="0" bIns="0" rtlCol="0"/>
            <a:lstStyle/>
            <a:p>
              <a:endParaRPr dirty="0"/>
            </a:p>
          </p:txBody>
        </p:sp>
        <p:sp>
          <p:nvSpPr>
            <p:cNvPr id="31" name="Holder 3">
              <a:extLst>
                <a:ext uri="{FF2B5EF4-FFF2-40B4-BE49-F238E27FC236}">
                  <a16:creationId xmlns:a16="http://schemas.microsoft.com/office/drawing/2014/main" id="{3299EB9C-AF93-46B9-874F-99C450B3EDD6}"/>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27" name="Freihandform: Form 26">
            <a:extLst>
              <a:ext uri="{FF2B5EF4-FFF2-40B4-BE49-F238E27FC236}">
                <a16:creationId xmlns:a16="http://schemas.microsoft.com/office/drawing/2014/main" id="{9E7234BE-B4D1-49DA-A717-D084E338DDBA}"/>
              </a:ext>
            </a:extLst>
          </p:cNvPr>
          <p:cNvSpPr/>
          <p:nvPr userDrawn="1"/>
        </p:nvSpPr>
        <p:spPr>
          <a:xfrm>
            <a:off x="1" y="1422400"/>
            <a:ext cx="3167992" cy="3492500"/>
          </a:xfrm>
          <a:custGeom>
            <a:avLst/>
            <a:gdLst>
              <a:gd name="connsiteX0" fmla="*/ 3773588 w 4271120"/>
              <a:gd name="connsiteY0" fmla="*/ 3280579 h 4702819"/>
              <a:gd name="connsiteX1" fmla="*/ 3717970 w 4271120"/>
              <a:gd name="connsiteY1" fmla="*/ 3393838 h 4702819"/>
              <a:gd name="connsiteX2" fmla="*/ 3755385 w 4271120"/>
              <a:gd name="connsiteY2" fmla="*/ 3541480 h 4702819"/>
              <a:gd name="connsiteX3" fmla="*/ 3742240 w 4271120"/>
              <a:gd name="connsiteY3" fmla="*/ 3544514 h 4702819"/>
              <a:gd name="connsiteX4" fmla="*/ 3594598 w 4271120"/>
              <a:gd name="connsiteY4" fmla="*/ 3403951 h 4702819"/>
              <a:gd name="connsiteX5" fmla="*/ 3773588 w 4271120"/>
              <a:gd name="connsiteY5" fmla="*/ 3280579 h 4702819"/>
              <a:gd name="connsiteX6" fmla="*/ 3937409 w 4271120"/>
              <a:gd name="connsiteY6" fmla="*/ 2981250 h 4702819"/>
              <a:gd name="connsiteX7" fmla="*/ 3833252 w 4271120"/>
              <a:gd name="connsiteY7" fmla="*/ 3118780 h 4702819"/>
              <a:gd name="connsiteX8" fmla="*/ 3480327 w 4271120"/>
              <a:gd name="connsiteY8" fmla="*/ 3142039 h 4702819"/>
              <a:gd name="connsiteX9" fmla="*/ 3488417 w 4271120"/>
              <a:gd name="connsiteY9" fmla="*/ 3070240 h 4702819"/>
              <a:gd name="connsiteX10" fmla="*/ 3802914 w 4271120"/>
              <a:gd name="connsiteY10" fmla="*/ 3008554 h 4702819"/>
              <a:gd name="connsiteX11" fmla="*/ 3937409 w 4271120"/>
              <a:gd name="connsiteY11" fmla="*/ 2981250 h 4702819"/>
              <a:gd name="connsiteX12" fmla="*/ 1530647 w 4271120"/>
              <a:gd name="connsiteY12" fmla="*/ 2816671 h 4702819"/>
              <a:gd name="connsiteX13" fmla="*/ 1538737 w 4271120"/>
              <a:gd name="connsiteY13" fmla="*/ 2820463 h 4702819"/>
              <a:gd name="connsiteX14" fmla="*/ 1944246 w 4271120"/>
              <a:gd name="connsiteY14" fmla="*/ 3409008 h 4702819"/>
              <a:gd name="connsiteX15" fmla="*/ 3606733 w 4271120"/>
              <a:gd name="connsiteY15" fmla="*/ 3913618 h 4702819"/>
              <a:gd name="connsiteX16" fmla="*/ 3607744 w 4271120"/>
              <a:gd name="connsiteY16" fmla="*/ 3926765 h 4702819"/>
              <a:gd name="connsiteX17" fmla="*/ 2423576 w 4271120"/>
              <a:gd name="connsiteY17" fmla="*/ 3894405 h 4702819"/>
              <a:gd name="connsiteX18" fmla="*/ 2077731 w 4271120"/>
              <a:gd name="connsiteY18" fmla="*/ 3806426 h 4702819"/>
              <a:gd name="connsiteX19" fmla="*/ 1525591 w 4271120"/>
              <a:gd name="connsiteY19" fmla="*/ 2823496 h 4702819"/>
              <a:gd name="connsiteX20" fmla="*/ 1530647 w 4271120"/>
              <a:gd name="connsiteY20" fmla="*/ 2816671 h 4702819"/>
              <a:gd name="connsiteX21" fmla="*/ 3996062 w 4271120"/>
              <a:gd name="connsiteY21" fmla="*/ 2605067 h 4702819"/>
              <a:gd name="connsiteX22" fmla="*/ 4271120 w 4271120"/>
              <a:gd name="connsiteY22" fmla="*/ 2676866 h 4702819"/>
              <a:gd name="connsiteX23" fmla="*/ 4008197 w 4271120"/>
              <a:gd name="connsiteY23" fmla="*/ 2693046 h 4702819"/>
              <a:gd name="connsiteX24" fmla="*/ 3829207 w 4271120"/>
              <a:gd name="connsiteY24" fmla="*/ 2680911 h 4702819"/>
              <a:gd name="connsiteX25" fmla="*/ 3670441 w 4271120"/>
              <a:gd name="connsiteY25" fmla="*/ 2642484 h 4702819"/>
              <a:gd name="connsiteX26" fmla="*/ 3996062 w 4271120"/>
              <a:gd name="connsiteY26" fmla="*/ 2605067 h 4702819"/>
              <a:gd name="connsiteX27" fmla="*/ 3443991 w 4271120"/>
              <a:gd name="connsiteY27" fmla="*/ 1373753 h 4702819"/>
              <a:gd name="connsiteX28" fmla="*/ 3808982 w 4271120"/>
              <a:gd name="connsiteY28" fmla="*/ 1505845 h 4702819"/>
              <a:gd name="connsiteX29" fmla="*/ 3766510 w 4271120"/>
              <a:gd name="connsiteY29" fmla="*/ 1714160 h 4702819"/>
              <a:gd name="connsiteX30" fmla="*/ 3673475 w 4271120"/>
              <a:gd name="connsiteY30" fmla="*/ 1626182 h 4702819"/>
              <a:gd name="connsiteX31" fmla="*/ 3503586 w 4271120"/>
              <a:gd name="connsiteY31" fmla="*/ 1940680 h 4702819"/>
              <a:gd name="connsiteX32" fmla="*/ 3349877 w 4271120"/>
              <a:gd name="connsiteY32" fmla="*/ 1900230 h 4702819"/>
              <a:gd name="connsiteX33" fmla="*/ 3263920 w 4271120"/>
              <a:gd name="connsiteY33" fmla="*/ 1778881 h 4702819"/>
              <a:gd name="connsiteX34" fmla="*/ 2886727 w 4271120"/>
              <a:gd name="connsiteY34" fmla="*/ 1881016 h 4702819"/>
              <a:gd name="connsiteX35" fmla="*/ 3400439 w 4271120"/>
              <a:gd name="connsiteY35" fmla="*/ 1585733 h 4702819"/>
              <a:gd name="connsiteX36" fmla="*/ 2921109 w 4271120"/>
              <a:gd name="connsiteY36" fmla="*/ 1605957 h 4702819"/>
              <a:gd name="connsiteX37" fmla="*/ 2913019 w 4271120"/>
              <a:gd name="connsiteY37" fmla="*/ 1594835 h 4702819"/>
              <a:gd name="connsiteX38" fmla="*/ 3443991 w 4271120"/>
              <a:gd name="connsiteY38" fmla="*/ 1373753 h 4702819"/>
              <a:gd name="connsiteX39" fmla="*/ 0 w 4271120"/>
              <a:gd name="connsiteY39" fmla="*/ 0 h 4702819"/>
              <a:gd name="connsiteX40" fmla="*/ 115292 w 4271120"/>
              <a:gd name="connsiteY40" fmla="*/ 0 h 4702819"/>
              <a:gd name="connsiteX41" fmla="*/ 274676 w 4271120"/>
              <a:gd name="connsiteY41" fmla="*/ 0 h 4702819"/>
              <a:gd name="connsiteX42" fmla="*/ 3942724 w 4271120"/>
              <a:gd name="connsiteY42" fmla="*/ 0 h 4702819"/>
              <a:gd name="connsiteX43" fmla="*/ 3939432 w 4271120"/>
              <a:gd name="connsiteY43" fmla="*/ 53696 h 4702819"/>
              <a:gd name="connsiteX44" fmla="*/ 3684598 w 4271120"/>
              <a:gd name="connsiteY44" fmla="*/ 334822 h 4702819"/>
              <a:gd name="connsiteX45" fmla="*/ 3981904 w 4271120"/>
              <a:gd name="connsiteY45" fmla="*/ 155833 h 4702819"/>
              <a:gd name="connsiteX46" fmla="*/ 3993028 w 4271120"/>
              <a:gd name="connsiteY46" fmla="*/ 404599 h 4702819"/>
              <a:gd name="connsiteX47" fmla="*/ 3433810 w 4271120"/>
              <a:gd name="connsiteY47" fmla="*/ 635163 h 4702819"/>
              <a:gd name="connsiteX48" fmla="*/ 2283013 w 4271120"/>
              <a:gd name="connsiteY48" fmla="*/ 464262 h 4702819"/>
              <a:gd name="connsiteX49" fmla="*/ 2284025 w 4271120"/>
              <a:gd name="connsiteY49" fmla="*/ 455161 h 4702819"/>
              <a:gd name="connsiteX50" fmla="*/ 2959536 w 4271120"/>
              <a:gd name="connsiteY50" fmla="*/ 115383 h 4702819"/>
              <a:gd name="connsiteX51" fmla="*/ 2949424 w 4271120"/>
              <a:gd name="connsiteY51" fmla="*/ 107293 h 4702819"/>
              <a:gd name="connsiteX52" fmla="*/ 1789525 w 4271120"/>
              <a:gd name="connsiteY52" fmla="*/ 314598 h 4702819"/>
              <a:gd name="connsiteX53" fmla="*/ 1564018 w 4271120"/>
              <a:gd name="connsiteY53" fmla="*/ 251900 h 4702819"/>
              <a:gd name="connsiteX54" fmla="*/ 1554917 w 4271120"/>
              <a:gd name="connsiteY54" fmla="*/ 262013 h 4702819"/>
              <a:gd name="connsiteX55" fmla="*/ 2389194 w 4271120"/>
              <a:gd name="connsiteY55" fmla="*/ 907188 h 4702819"/>
              <a:gd name="connsiteX56" fmla="*/ 2159641 w 4271120"/>
              <a:gd name="connsiteY56" fmla="*/ 613927 h 4702819"/>
              <a:gd name="connsiteX57" fmla="*/ 2255710 w 4271120"/>
              <a:gd name="connsiteY57" fmla="*/ 818197 h 4702819"/>
              <a:gd name="connsiteX58" fmla="*/ 2248631 w 4271120"/>
              <a:gd name="connsiteY58" fmla="*/ 897075 h 4702819"/>
              <a:gd name="connsiteX59" fmla="*/ 2071663 w 4271120"/>
              <a:gd name="connsiteY59" fmla="*/ 706960 h 4702819"/>
              <a:gd name="connsiteX60" fmla="*/ 2063573 w 4271120"/>
              <a:gd name="connsiteY60" fmla="*/ 718085 h 4702819"/>
              <a:gd name="connsiteX61" fmla="*/ 1981662 w 4271120"/>
              <a:gd name="connsiteY61" fmla="*/ 1090223 h 4702819"/>
              <a:gd name="connsiteX62" fmla="*/ 2015034 w 4271120"/>
              <a:gd name="connsiteY62" fmla="*/ 1068987 h 4702819"/>
              <a:gd name="connsiteX63" fmla="*/ 2152563 w 4271120"/>
              <a:gd name="connsiteY63" fmla="*/ 876851 h 4702819"/>
              <a:gd name="connsiteX64" fmla="*/ 2193013 w 4271120"/>
              <a:gd name="connsiteY64" fmla="*/ 935503 h 4702819"/>
              <a:gd name="connsiteX65" fmla="*/ 2042337 w 4271120"/>
              <a:gd name="connsiteY65" fmla="*/ 1153931 h 4702819"/>
              <a:gd name="connsiteX66" fmla="*/ 1195925 w 4271120"/>
              <a:gd name="connsiteY66" fmla="*/ 1315731 h 4702819"/>
              <a:gd name="connsiteX67" fmla="*/ 1759188 w 4271120"/>
              <a:gd name="connsiteY67" fmla="*/ 1329888 h 4702819"/>
              <a:gd name="connsiteX68" fmla="*/ 1762222 w 4271120"/>
              <a:gd name="connsiteY68" fmla="*/ 1336967 h 4702819"/>
              <a:gd name="connsiteX69" fmla="*/ 1303117 w 4271120"/>
              <a:gd name="connsiteY69" fmla="*/ 1458316 h 4702819"/>
              <a:gd name="connsiteX70" fmla="*/ 1879527 w 4271120"/>
              <a:gd name="connsiteY70" fmla="*/ 1385506 h 4702819"/>
              <a:gd name="connsiteX71" fmla="*/ 1882560 w 4271120"/>
              <a:gd name="connsiteY71" fmla="*/ 1389551 h 4702819"/>
              <a:gd name="connsiteX72" fmla="*/ 1158509 w 4271120"/>
              <a:gd name="connsiteY72" fmla="*/ 1608992 h 4702819"/>
              <a:gd name="connsiteX73" fmla="*/ 1500309 w 4271120"/>
              <a:gd name="connsiteY73" fmla="*/ 1648430 h 4702819"/>
              <a:gd name="connsiteX74" fmla="*/ 1502332 w 4271120"/>
              <a:gd name="connsiteY74" fmla="*/ 1651464 h 4702819"/>
              <a:gd name="connsiteX75" fmla="*/ 1323342 w 4271120"/>
              <a:gd name="connsiteY75" fmla="*/ 1726296 h 4702819"/>
              <a:gd name="connsiteX76" fmla="*/ 1387050 w 4271120"/>
              <a:gd name="connsiteY76" fmla="*/ 1741465 h 4702819"/>
              <a:gd name="connsiteX77" fmla="*/ 1442669 w 4271120"/>
              <a:gd name="connsiteY77" fmla="*/ 1750566 h 4702819"/>
              <a:gd name="connsiteX78" fmla="*/ 1983684 w 4271120"/>
              <a:gd name="connsiteY78" fmla="*/ 1635284 h 4702819"/>
              <a:gd name="connsiteX79" fmla="*/ 2041326 w 4271120"/>
              <a:gd name="connsiteY79" fmla="*/ 1604947 h 4702819"/>
              <a:gd name="connsiteX80" fmla="*/ 1993797 w 4271120"/>
              <a:gd name="connsiteY80" fmla="*/ 1723262 h 4702819"/>
              <a:gd name="connsiteX81" fmla="*/ 1881549 w 4271120"/>
              <a:gd name="connsiteY81" fmla="*/ 1801128 h 4702819"/>
              <a:gd name="connsiteX82" fmla="*/ 1868403 w 4271120"/>
              <a:gd name="connsiteY82" fmla="*/ 1865847 h 4702819"/>
              <a:gd name="connsiteX83" fmla="*/ 1001766 w 4271120"/>
              <a:gd name="connsiteY83" fmla="*/ 1993265 h 4702819"/>
              <a:gd name="connsiteX84" fmla="*/ 999744 w 4271120"/>
              <a:gd name="connsiteY84" fmla="*/ 1993265 h 4702819"/>
              <a:gd name="connsiteX85" fmla="*/ 1477051 w 4271120"/>
              <a:gd name="connsiteY85" fmla="*/ 2115625 h 4702819"/>
              <a:gd name="connsiteX86" fmla="*/ 1478062 w 4271120"/>
              <a:gd name="connsiteY86" fmla="*/ 2118658 h 4702819"/>
              <a:gd name="connsiteX87" fmla="*/ 1337500 w 4271120"/>
              <a:gd name="connsiteY87" fmla="*/ 2160120 h 4702819"/>
              <a:gd name="connsiteX88" fmla="*/ 1830987 w 4271120"/>
              <a:gd name="connsiteY88" fmla="*/ 2044838 h 4702819"/>
              <a:gd name="connsiteX89" fmla="*/ 1840088 w 4271120"/>
              <a:gd name="connsiteY89" fmla="*/ 2054950 h 4702819"/>
              <a:gd name="connsiteX90" fmla="*/ 1610536 w 4271120"/>
              <a:gd name="connsiteY90" fmla="*/ 2209670 h 4702819"/>
              <a:gd name="connsiteX91" fmla="*/ 970417 w 4271120"/>
              <a:gd name="connsiteY91" fmla="*/ 2143940 h 4702819"/>
              <a:gd name="connsiteX92" fmla="*/ 1531659 w 4271120"/>
              <a:gd name="connsiteY92" fmla="*/ 2446302 h 4702819"/>
              <a:gd name="connsiteX93" fmla="*/ 1040194 w 4271120"/>
              <a:gd name="connsiteY93" fmla="*/ 2520123 h 4702819"/>
              <a:gd name="connsiteX94" fmla="*/ 1012890 w 4271120"/>
              <a:gd name="connsiteY94" fmla="*/ 2497875 h 4702819"/>
              <a:gd name="connsiteX95" fmla="*/ 585134 w 4271120"/>
              <a:gd name="connsiteY95" fmla="*/ 2905408 h 4702819"/>
              <a:gd name="connsiteX96" fmla="*/ 2443801 w 4271120"/>
              <a:gd name="connsiteY96" fmla="*/ 4164407 h 4702819"/>
              <a:gd name="connsiteX97" fmla="*/ 2680749 w 4271120"/>
              <a:gd name="connsiteY97" fmla="*/ 4641304 h 4702819"/>
              <a:gd name="connsiteX98" fmla="*/ 2704586 w 4271120"/>
              <a:gd name="connsiteY98" fmla="*/ 4702819 h 4702819"/>
              <a:gd name="connsiteX99" fmla="*/ 274676 w 4271120"/>
              <a:gd name="connsiteY99" fmla="*/ 4702819 h 4702819"/>
              <a:gd name="connsiteX100" fmla="*/ 115292 w 4271120"/>
              <a:gd name="connsiteY100" fmla="*/ 4702819 h 4702819"/>
              <a:gd name="connsiteX101" fmla="*/ 0 w 4271120"/>
              <a:gd name="connsiteY101" fmla="*/ 4702819 h 470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271120" h="4702819">
                <a:moveTo>
                  <a:pt x="3773588" y="3280579"/>
                </a:moveTo>
                <a:cubicBezTo>
                  <a:pt x="3773588" y="3280579"/>
                  <a:pt x="3730105" y="3343276"/>
                  <a:pt x="3717970" y="3393838"/>
                </a:cubicBezTo>
                <a:cubicBezTo>
                  <a:pt x="3745273" y="3430243"/>
                  <a:pt x="3753363" y="3442378"/>
                  <a:pt x="3755385" y="3541480"/>
                </a:cubicBezTo>
                <a:cubicBezTo>
                  <a:pt x="3755385" y="3549570"/>
                  <a:pt x="3745273" y="3551593"/>
                  <a:pt x="3742240" y="3544514"/>
                </a:cubicBezTo>
                <a:cubicBezTo>
                  <a:pt x="3714936" y="3479795"/>
                  <a:pt x="3663363" y="3420131"/>
                  <a:pt x="3594598" y="3403951"/>
                </a:cubicBezTo>
                <a:cubicBezTo>
                  <a:pt x="3610778" y="3321029"/>
                  <a:pt x="3667408" y="3281590"/>
                  <a:pt x="3773588" y="3280579"/>
                </a:cubicBezTo>
                <a:close/>
                <a:moveTo>
                  <a:pt x="3937409" y="2981250"/>
                </a:moveTo>
                <a:cubicBezTo>
                  <a:pt x="3924264" y="3035858"/>
                  <a:pt x="3891904" y="3080352"/>
                  <a:pt x="3833252" y="3118780"/>
                </a:cubicBezTo>
                <a:cubicBezTo>
                  <a:pt x="3598643" y="3075297"/>
                  <a:pt x="3669430" y="3152151"/>
                  <a:pt x="3480327" y="3142039"/>
                </a:cubicBezTo>
                <a:cubicBezTo>
                  <a:pt x="3479316" y="3127881"/>
                  <a:pt x="3479316" y="3081364"/>
                  <a:pt x="3488417" y="3070240"/>
                </a:cubicBezTo>
                <a:cubicBezTo>
                  <a:pt x="3640104" y="3123836"/>
                  <a:pt x="3659318" y="3035858"/>
                  <a:pt x="3802914" y="3008554"/>
                </a:cubicBezTo>
                <a:cubicBezTo>
                  <a:pt x="3851454" y="2999453"/>
                  <a:pt x="3909095" y="2995408"/>
                  <a:pt x="3937409" y="2981250"/>
                </a:cubicBezTo>
                <a:close/>
                <a:moveTo>
                  <a:pt x="1530647" y="2816671"/>
                </a:moveTo>
                <a:cubicBezTo>
                  <a:pt x="1533681" y="2815912"/>
                  <a:pt x="1537220" y="2816924"/>
                  <a:pt x="1538737" y="2820463"/>
                </a:cubicBezTo>
                <a:cubicBezTo>
                  <a:pt x="1704581" y="3184511"/>
                  <a:pt x="1838065" y="3351366"/>
                  <a:pt x="1944246" y="3409008"/>
                </a:cubicBezTo>
                <a:cubicBezTo>
                  <a:pt x="2164698" y="3528335"/>
                  <a:pt x="3031334" y="3856989"/>
                  <a:pt x="3606733" y="3913618"/>
                </a:cubicBezTo>
                <a:cubicBezTo>
                  <a:pt x="3614823" y="3913618"/>
                  <a:pt x="3615834" y="3924742"/>
                  <a:pt x="3607744" y="3926765"/>
                </a:cubicBezTo>
                <a:cubicBezTo>
                  <a:pt x="3352910" y="3984405"/>
                  <a:pt x="2663241" y="3916653"/>
                  <a:pt x="2423576" y="3894405"/>
                </a:cubicBezTo>
                <a:cubicBezTo>
                  <a:pt x="2159641" y="3869123"/>
                  <a:pt x="2078741" y="3805416"/>
                  <a:pt x="2077731" y="3806426"/>
                </a:cubicBezTo>
                <a:cubicBezTo>
                  <a:pt x="1903797" y="3672942"/>
                  <a:pt x="1564018" y="3144061"/>
                  <a:pt x="1525591" y="2823496"/>
                </a:cubicBezTo>
                <a:cubicBezTo>
                  <a:pt x="1525085" y="2819957"/>
                  <a:pt x="1527613" y="2817429"/>
                  <a:pt x="1530647" y="2816671"/>
                </a:cubicBezTo>
                <a:close/>
                <a:moveTo>
                  <a:pt x="3996062" y="2605067"/>
                </a:moveTo>
                <a:cubicBezTo>
                  <a:pt x="4069883" y="2597989"/>
                  <a:pt x="4190221" y="2621247"/>
                  <a:pt x="4271120" y="2676866"/>
                </a:cubicBezTo>
                <a:cubicBezTo>
                  <a:pt x="4252918" y="2737541"/>
                  <a:pt x="4086063" y="2706192"/>
                  <a:pt x="4008197" y="2693046"/>
                </a:cubicBezTo>
                <a:cubicBezTo>
                  <a:pt x="3953589" y="2684955"/>
                  <a:pt x="3889881" y="2681922"/>
                  <a:pt x="3829207" y="2680911"/>
                </a:cubicBezTo>
                <a:cubicBezTo>
                  <a:pt x="3777633" y="2679899"/>
                  <a:pt x="3693700" y="2671810"/>
                  <a:pt x="3670441" y="2642484"/>
                </a:cubicBezTo>
                <a:cubicBezTo>
                  <a:pt x="3719992" y="2647540"/>
                  <a:pt x="3843364" y="2620237"/>
                  <a:pt x="3996062" y="2605067"/>
                </a:cubicBezTo>
                <a:close/>
                <a:moveTo>
                  <a:pt x="3443991" y="1373753"/>
                </a:moveTo>
                <a:cubicBezTo>
                  <a:pt x="3569601" y="1369611"/>
                  <a:pt x="3697113" y="1404594"/>
                  <a:pt x="3808982" y="1505845"/>
                </a:cubicBezTo>
                <a:cubicBezTo>
                  <a:pt x="3760442" y="1576632"/>
                  <a:pt x="3761453" y="1685847"/>
                  <a:pt x="3766510" y="1714160"/>
                </a:cubicBezTo>
                <a:cubicBezTo>
                  <a:pt x="3739205" y="1705060"/>
                  <a:pt x="3695722" y="1653485"/>
                  <a:pt x="3673475" y="1626182"/>
                </a:cubicBezTo>
                <a:cubicBezTo>
                  <a:pt x="3582463" y="1677757"/>
                  <a:pt x="3486394" y="1844611"/>
                  <a:pt x="3503586" y="1940680"/>
                </a:cubicBezTo>
                <a:cubicBezTo>
                  <a:pt x="3512687" y="2019557"/>
                  <a:pt x="3455046" y="2031692"/>
                  <a:pt x="3349877" y="1900230"/>
                </a:cubicBezTo>
                <a:cubicBezTo>
                  <a:pt x="3299315" y="1936634"/>
                  <a:pt x="3250775" y="1870904"/>
                  <a:pt x="3263920" y="1778881"/>
                </a:cubicBezTo>
                <a:cubicBezTo>
                  <a:pt x="3182010" y="1864836"/>
                  <a:pt x="2961559" y="1908320"/>
                  <a:pt x="2886727" y="1881016"/>
                </a:cubicBezTo>
                <a:cubicBezTo>
                  <a:pt x="3034368" y="1838544"/>
                  <a:pt x="3254820" y="1604947"/>
                  <a:pt x="3400439" y="1585733"/>
                </a:cubicBezTo>
                <a:cubicBezTo>
                  <a:pt x="3282123" y="1528092"/>
                  <a:pt x="3076841" y="1513935"/>
                  <a:pt x="2921109" y="1605957"/>
                </a:cubicBezTo>
                <a:cubicBezTo>
                  <a:pt x="2914030" y="1610002"/>
                  <a:pt x="2906951" y="1599890"/>
                  <a:pt x="2913019" y="1594835"/>
                </a:cubicBezTo>
                <a:cubicBezTo>
                  <a:pt x="3030576" y="1496238"/>
                  <a:pt x="3234642" y="1380656"/>
                  <a:pt x="3443991" y="1373753"/>
                </a:cubicBezTo>
                <a:close/>
                <a:moveTo>
                  <a:pt x="0" y="0"/>
                </a:moveTo>
                <a:lnTo>
                  <a:pt x="115292" y="0"/>
                </a:lnTo>
                <a:lnTo>
                  <a:pt x="274676" y="0"/>
                </a:lnTo>
                <a:lnTo>
                  <a:pt x="3942724" y="0"/>
                </a:lnTo>
                <a:lnTo>
                  <a:pt x="3939432" y="53696"/>
                </a:lnTo>
                <a:cubicBezTo>
                  <a:pt x="3926286" y="139653"/>
                  <a:pt x="3890892" y="219541"/>
                  <a:pt x="3684598" y="334822"/>
                </a:cubicBezTo>
                <a:cubicBezTo>
                  <a:pt x="3918196" y="331789"/>
                  <a:pt x="3971792" y="185158"/>
                  <a:pt x="3981904" y="155833"/>
                </a:cubicBezTo>
                <a:cubicBezTo>
                  <a:pt x="4027411" y="317632"/>
                  <a:pt x="3993028" y="404599"/>
                  <a:pt x="3993028" y="404599"/>
                </a:cubicBezTo>
                <a:cubicBezTo>
                  <a:pt x="3940444" y="578533"/>
                  <a:pt x="3623924" y="771681"/>
                  <a:pt x="3433810" y="635163"/>
                </a:cubicBezTo>
                <a:cubicBezTo>
                  <a:pt x="2893805" y="156844"/>
                  <a:pt x="3099088" y="642242"/>
                  <a:pt x="2283013" y="464262"/>
                </a:cubicBezTo>
                <a:cubicBezTo>
                  <a:pt x="2277957" y="463251"/>
                  <a:pt x="2278968" y="455161"/>
                  <a:pt x="2284025" y="455161"/>
                </a:cubicBezTo>
                <a:cubicBezTo>
                  <a:pt x="2601556" y="444037"/>
                  <a:pt x="2854367" y="256957"/>
                  <a:pt x="2959536" y="115383"/>
                </a:cubicBezTo>
                <a:cubicBezTo>
                  <a:pt x="2963581" y="109315"/>
                  <a:pt x="2955491" y="101225"/>
                  <a:pt x="2949424" y="107293"/>
                </a:cubicBezTo>
                <a:cubicBezTo>
                  <a:pt x="2789647" y="273137"/>
                  <a:pt x="2362902" y="477408"/>
                  <a:pt x="1789525" y="314598"/>
                </a:cubicBezTo>
                <a:cubicBezTo>
                  <a:pt x="1719750" y="288306"/>
                  <a:pt x="1577164" y="254935"/>
                  <a:pt x="1564018" y="251900"/>
                </a:cubicBezTo>
                <a:cubicBezTo>
                  <a:pt x="1542782" y="245833"/>
                  <a:pt x="1554917" y="262013"/>
                  <a:pt x="1554917" y="262013"/>
                </a:cubicBezTo>
                <a:cubicBezTo>
                  <a:pt x="2567173" y="576510"/>
                  <a:pt x="2389194" y="907188"/>
                  <a:pt x="2389194" y="907188"/>
                </a:cubicBezTo>
                <a:cubicBezTo>
                  <a:pt x="2370992" y="796962"/>
                  <a:pt x="2292115" y="689770"/>
                  <a:pt x="2159641" y="613927"/>
                </a:cubicBezTo>
                <a:cubicBezTo>
                  <a:pt x="2258743" y="732242"/>
                  <a:pt x="2255710" y="818197"/>
                  <a:pt x="2255710" y="818197"/>
                </a:cubicBezTo>
                <a:cubicBezTo>
                  <a:pt x="2256721" y="837412"/>
                  <a:pt x="2256721" y="904154"/>
                  <a:pt x="2248631" y="897075"/>
                </a:cubicBezTo>
                <a:cubicBezTo>
                  <a:pt x="2238518" y="886963"/>
                  <a:pt x="2210203" y="755501"/>
                  <a:pt x="2071663" y="706960"/>
                </a:cubicBezTo>
                <a:cubicBezTo>
                  <a:pt x="2049416" y="701905"/>
                  <a:pt x="2063573" y="718085"/>
                  <a:pt x="2063573" y="718085"/>
                </a:cubicBezTo>
                <a:cubicBezTo>
                  <a:pt x="2150540" y="841456"/>
                  <a:pt x="2086831" y="984043"/>
                  <a:pt x="1981662" y="1090223"/>
                </a:cubicBezTo>
                <a:cubicBezTo>
                  <a:pt x="1992786" y="1084155"/>
                  <a:pt x="2003909" y="1077077"/>
                  <a:pt x="2015034" y="1068987"/>
                </a:cubicBezTo>
                <a:cubicBezTo>
                  <a:pt x="2088854" y="1009323"/>
                  <a:pt x="2150540" y="961794"/>
                  <a:pt x="2152563" y="876851"/>
                </a:cubicBezTo>
                <a:cubicBezTo>
                  <a:pt x="2152563" y="848535"/>
                  <a:pt x="2189978" y="899097"/>
                  <a:pt x="2193013" y="935503"/>
                </a:cubicBezTo>
                <a:cubicBezTo>
                  <a:pt x="2190990" y="1046740"/>
                  <a:pt x="2126271" y="1094268"/>
                  <a:pt x="2042337" y="1153931"/>
                </a:cubicBezTo>
                <a:cubicBezTo>
                  <a:pt x="1941212" y="1225730"/>
                  <a:pt x="1609524" y="1394608"/>
                  <a:pt x="1195925" y="1315731"/>
                </a:cubicBezTo>
                <a:cubicBezTo>
                  <a:pt x="1484130" y="1399664"/>
                  <a:pt x="1645929" y="1362248"/>
                  <a:pt x="1759188" y="1329888"/>
                </a:cubicBezTo>
                <a:cubicBezTo>
                  <a:pt x="1763233" y="1328876"/>
                  <a:pt x="1766267" y="1334944"/>
                  <a:pt x="1762222" y="1336967"/>
                </a:cubicBezTo>
                <a:cubicBezTo>
                  <a:pt x="1691435" y="1385506"/>
                  <a:pt x="1611546" y="1409776"/>
                  <a:pt x="1303117" y="1458316"/>
                </a:cubicBezTo>
                <a:cubicBezTo>
                  <a:pt x="1585254" y="1480563"/>
                  <a:pt x="1740986" y="1459328"/>
                  <a:pt x="1879527" y="1385506"/>
                </a:cubicBezTo>
                <a:cubicBezTo>
                  <a:pt x="1882560" y="1383484"/>
                  <a:pt x="1885594" y="1387529"/>
                  <a:pt x="1882560" y="1389551"/>
                </a:cubicBezTo>
                <a:cubicBezTo>
                  <a:pt x="1799638" y="1452248"/>
                  <a:pt x="1517501" y="1619104"/>
                  <a:pt x="1158509" y="1608992"/>
                </a:cubicBezTo>
                <a:cubicBezTo>
                  <a:pt x="1213116" y="1658542"/>
                  <a:pt x="1464916" y="1649442"/>
                  <a:pt x="1500309" y="1648430"/>
                </a:cubicBezTo>
                <a:cubicBezTo>
                  <a:pt x="1502332" y="1648430"/>
                  <a:pt x="1503344" y="1650453"/>
                  <a:pt x="1502332" y="1651464"/>
                </a:cubicBezTo>
                <a:cubicBezTo>
                  <a:pt x="1450759" y="1717194"/>
                  <a:pt x="1323342" y="1726296"/>
                  <a:pt x="1323342" y="1726296"/>
                </a:cubicBezTo>
                <a:cubicBezTo>
                  <a:pt x="1347612" y="1731352"/>
                  <a:pt x="1368848" y="1736409"/>
                  <a:pt x="1387050" y="1741465"/>
                </a:cubicBezTo>
                <a:cubicBezTo>
                  <a:pt x="1405252" y="1745509"/>
                  <a:pt x="1424467" y="1748544"/>
                  <a:pt x="1442669" y="1750566"/>
                </a:cubicBezTo>
                <a:cubicBezTo>
                  <a:pt x="1624693" y="1761689"/>
                  <a:pt x="1816830" y="1717194"/>
                  <a:pt x="1983684" y="1635284"/>
                </a:cubicBezTo>
                <a:cubicBezTo>
                  <a:pt x="1989752" y="1632250"/>
                  <a:pt x="2041326" y="1604947"/>
                  <a:pt x="2041326" y="1604947"/>
                </a:cubicBezTo>
                <a:cubicBezTo>
                  <a:pt x="2046382" y="1641352"/>
                  <a:pt x="2021101" y="1692925"/>
                  <a:pt x="1993797" y="1723262"/>
                </a:cubicBezTo>
                <a:cubicBezTo>
                  <a:pt x="1962449" y="1757644"/>
                  <a:pt x="1921999" y="1780903"/>
                  <a:pt x="1881549" y="1801128"/>
                </a:cubicBezTo>
                <a:cubicBezTo>
                  <a:pt x="1892672" y="1818319"/>
                  <a:pt x="1875482" y="1856746"/>
                  <a:pt x="1868403" y="1865847"/>
                </a:cubicBezTo>
                <a:cubicBezTo>
                  <a:pt x="1612558" y="2185401"/>
                  <a:pt x="1001766" y="1993265"/>
                  <a:pt x="1001766" y="1993265"/>
                </a:cubicBezTo>
                <a:cubicBezTo>
                  <a:pt x="1001766" y="1993265"/>
                  <a:pt x="1000754" y="1993265"/>
                  <a:pt x="999744" y="1993265"/>
                </a:cubicBezTo>
                <a:cubicBezTo>
                  <a:pt x="1145363" y="2093377"/>
                  <a:pt x="1362780" y="2123715"/>
                  <a:pt x="1477051" y="2115625"/>
                </a:cubicBezTo>
                <a:cubicBezTo>
                  <a:pt x="1479074" y="2115625"/>
                  <a:pt x="1480085" y="2117648"/>
                  <a:pt x="1478062" y="2118658"/>
                </a:cubicBezTo>
                <a:cubicBezTo>
                  <a:pt x="1447725" y="2137873"/>
                  <a:pt x="1347612" y="2158097"/>
                  <a:pt x="1337500" y="2160120"/>
                </a:cubicBezTo>
                <a:cubicBezTo>
                  <a:pt x="1571097" y="2180345"/>
                  <a:pt x="1753121" y="2096412"/>
                  <a:pt x="1830987" y="2044838"/>
                </a:cubicBezTo>
                <a:cubicBezTo>
                  <a:pt x="1837055" y="2040793"/>
                  <a:pt x="1845144" y="2048883"/>
                  <a:pt x="1840088" y="2054950"/>
                </a:cubicBezTo>
                <a:cubicBezTo>
                  <a:pt x="1765256" y="2154052"/>
                  <a:pt x="1717728" y="2182367"/>
                  <a:pt x="1610536" y="2209670"/>
                </a:cubicBezTo>
                <a:cubicBezTo>
                  <a:pt x="1399185" y="2261244"/>
                  <a:pt x="1159521" y="2246076"/>
                  <a:pt x="970417" y="2143940"/>
                </a:cubicBezTo>
                <a:cubicBezTo>
                  <a:pt x="1170644" y="2526190"/>
                  <a:pt x="1447725" y="2465516"/>
                  <a:pt x="1531659" y="2446302"/>
                </a:cubicBezTo>
                <a:cubicBezTo>
                  <a:pt x="1427500" y="2605067"/>
                  <a:pt x="1220195" y="2650574"/>
                  <a:pt x="1040194" y="2520123"/>
                </a:cubicBezTo>
                <a:cubicBezTo>
                  <a:pt x="1030081" y="2513044"/>
                  <a:pt x="1021991" y="2504955"/>
                  <a:pt x="1012890" y="2497875"/>
                </a:cubicBezTo>
                <a:cubicBezTo>
                  <a:pt x="890529" y="2709226"/>
                  <a:pt x="464795" y="2786080"/>
                  <a:pt x="585134" y="2905408"/>
                </a:cubicBezTo>
                <a:cubicBezTo>
                  <a:pt x="1526602" y="3840809"/>
                  <a:pt x="2443801" y="4164407"/>
                  <a:pt x="2443801" y="4164407"/>
                </a:cubicBezTo>
                <a:cubicBezTo>
                  <a:pt x="2521667" y="4282217"/>
                  <a:pt x="2602820" y="4452359"/>
                  <a:pt x="2680749" y="4641304"/>
                </a:cubicBezTo>
                <a:lnTo>
                  <a:pt x="2704586" y="4702819"/>
                </a:lnTo>
                <a:lnTo>
                  <a:pt x="274676" y="4702819"/>
                </a:lnTo>
                <a:lnTo>
                  <a:pt x="115292" y="4702819"/>
                </a:lnTo>
                <a:lnTo>
                  <a:pt x="0" y="4702819"/>
                </a:lnTo>
                <a:close/>
              </a:path>
            </a:pathLst>
          </a:custGeom>
          <a:solidFill>
            <a:srgbClr val="DAE5EA"/>
          </a:solidFill>
          <a:ln w="9176" cap="flat">
            <a:noFill/>
            <a:prstDash val="solid"/>
            <a:miter/>
          </a:ln>
        </p:spPr>
        <p:txBody>
          <a:bodyPr rtlCol="0" anchor="ctr"/>
          <a:lstStyle/>
          <a:p>
            <a:endParaRPr lang="de-DE" sz="1351" dirty="0"/>
          </a:p>
        </p:txBody>
      </p:sp>
      <p:sp>
        <p:nvSpPr>
          <p:cNvPr id="2" name="Titel 1">
            <a:extLst>
              <a:ext uri="{FF2B5EF4-FFF2-40B4-BE49-F238E27FC236}">
                <a16:creationId xmlns:a16="http://schemas.microsoft.com/office/drawing/2014/main" id="{26A72F4E-48F4-48C4-AAF5-77358A958D06}"/>
              </a:ext>
            </a:extLst>
          </p:cNvPr>
          <p:cNvSpPr>
            <a:spLocks noGrp="1"/>
          </p:cNvSpPr>
          <p:nvPr>
            <p:ph type="ctrTitle" hasCustomPrompt="1"/>
          </p:nvPr>
        </p:nvSpPr>
        <p:spPr>
          <a:xfrm>
            <a:off x="3654279" y="2268082"/>
            <a:ext cx="4401108" cy="1070009"/>
          </a:xfrm>
        </p:spPr>
        <p:txBody>
          <a:bodyPr lIns="0" tIns="0" rIns="0" bIns="0" anchor="b">
            <a:noAutofit/>
          </a:bodyPr>
          <a:lstStyle>
            <a:lvl1pPr algn="l">
              <a:defRPr sz="3600" b="0">
                <a:solidFill>
                  <a:schemeClr val="tx2"/>
                </a:solidFill>
              </a:defRPr>
            </a:lvl1pPr>
          </a:lstStyle>
          <a:p>
            <a:r>
              <a:rPr lang="de-DE" dirty="0"/>
              <a:t>Titel bearbeiten</a:t>
            </a:r>
          </a:p>
        </p:txBody>
      </p:sp>
      <p:sp>
        <p:nvSpPr>
          <p:cNvPr id="3" name="Untertitel 2">
            <a:extLst>
              <a:ext uri="{FF2B5EF4-FFF2-40B4-BE49-F238E27FC236}">
                <a16:creationId xmlns:a16="http://schemas.microsoft.com/office/drawing/2014/main" id="{BED0E50F-2245-4DD1-8901-55D904703F45}"/>
              </a:ext>
            </a:extLst>
          </p:cNvPr>
          <p:cNvSpPr>
            <a:spLocks noGrp="1"/>
          </p:cNvSpPr>
          <p:nvPr>
            <p:ph type="subTitle" idx="1"/>
          </p:nvPr>
        </p:nvSpPr>
        <p:spPr>
          <a:xfrm>
            <a:off x="3654279" y="3494160"/>
            <a:ext cx="4401108" cy="604640"/>
          </a:xfrm>
        </p:spPr>
        <p:txBody>
          <a:bodyPr>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grpSp>
        <p:nvGrpSpPr>
          <p:cNvPr id="8" name="Grafik 6">
            <a:extLst>
              <a:ext uri="{FF2B5EF4-FFF2-40B4-BE49-F238E27FC236}">
                <a16:creationId xmlns:a16="http://schemas.microsoft.com/office/drawing/2014/main" id="{4A50CB4E-A2BD-42A4-89AF-00FBAF42EDC2}"/>
              </a:ext>
            </a:extLst>
          </p:cNvPr>
          <p:cNvGrpSpPr>
            <a:grpSpLocks noChangeAspect="1"/>
          </p:cNvGrpSpPr>
          <p:nvPr userDrawn="1"/>
        </p:nvGrpSpPr>
        <p:grpSpPr>
          <a:xfrm>
            <a:off x="522799" y="385347"/>
            <a:ext cx="1528921" cy="584196"/>
            <a:chOff x="695325" y="516229"/>
            <a:chExt cx="2556359" cy="975572"/>
          </a:xfrm>
          <a:solidFill>
            <a:schemeClr val="tx2"/>
          </a:solidFill>
        </p:grpSpPr>
        <p:sp>
          <p:nvSpPr>
            <p:cNvPr id="9" name="Freihandform: Form 8">
              <a:extLst>
                <a:ext uri="{FF2B5EF4-FFF2-40B4-BE49-F238E27FC236}">
                  <a16:creationId xmlns:a16="http://schemas.microsoft.com/office/drawing/2014/main" id="{25C16EB5-4461-4758-A5F1-9FCFC409D904}"/>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grpFill/>
            <a:ln w="4510" cap="flat">
              <a:noFill/>
              <a:prstDash val="solid"/>
              <a:miter/>
            </a:ln>
          </p:spPr>
          <p:txBody>
            <a:bodyPr rtlCol="0" anchor="ctr"/>
            <a:lstStyle/>
            <a:p>
              <a:endParaRPr lang="de-DE" sz="1351"/>
            </a:p>
          </p:txBody>
        </p:sp>
        <p:sp>
          <p:nvSpPr>
            <p:cNvPr id="10" name="Freihandform: Form 9">
              <a:extLst>
                <a:ext uri="{FF2B5EF4-FFF2-40B4-BE49-F238E27FC236}">
                  <a16:creationId xmlns:a16="http://schemas.microsoft.com/office/drawing/2014/main" id="{74F2F414-99B5-4842-AE69-123A75660DF4}"/>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grpFill/>
            <a:ln w="4510" cap="flat">
              <a:noFill/>
              <a:prstDash val="solid"/>
              <a:miter/>
            </a:ln>
          </p:spPr>
          <p:txBody>
            <a:bodyPr rtlCol="0" anchor="ctr"/>
            <a:lstStyle/>
            <a:p>
              <a:endParaRPr lang="de-DE" sz="1351"/>
            </a:p>
          </p:txBody>
        </p:sp>
        <p:sp>
          <p:nvSpPr>
            <p:cNvPr id="11" name="Freihandform: Form 10">
              <a:extLst>
                <a:ext uri="{FF2B5EF4-FFF2-40B4-BE49-F238E27FC236}">
                  <a16:creationId xmlns:a16="http://schemas.microsoft.com/office/drawing/2014/main" id="{2AE2AF92-0F47-4975-97EE-AD59D0F4352B}"/>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grpFill/>
            <a:ln w="4510" cap="flat">
              <a:noFill/>
              <a:prstDash val="solid"/>
              <a:miter/>
            </a:ln>
          </p:spPr>
          <p:txBody>
            <a:bodyPr rtlCol="0" anchor="ctr"/>
            <a:lstStyle/>
            <a:p>
              <a:endParaRPr lang="de-DE" sz="1351"/>
            </a:p>
          </p:txBody>
        </p:sp>
        <p:sp>
          <p:nvSpPr>
            <p:cNvPr id="12" name="Freihandform: Form 11">
              <a:extLst>
                <a:ext uri="{FF2B5EF4-FFF2-40B4-BE49-F238E27FC236}">
                  <a16:creationId xmlns:a16="http://schemas.microsoft.com/office/drawing/2014/main" id="{39DDEE01-97C2-45BB-8AA5-588FD5885C56}"/>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grpFill/>
            <a:ln w="4510" cap="flat">
              <a:noFill/>
              <a:prstDash val="solid"/>
              <a:miter/>
            </a:ln>
          </p:spPr>
          <p:txBody>
            <a:bodyPr rtlCol="0" anchor="ctr"/>
            <a:lstStyle/>
            <a:p>
              <a:endParaRPr lang="de-DE" sz="1351" dirty="0"/>
            </a:p>
          </p:txBody>
        </p:sp>
      </p:grpSp>
      <p:sp>
        <p:nvSpPr>
          <p:cNvPr id="28" name="Datumsplatzhalter 3">
            <a:extLst>
              <a:ext uri="{FF2B5EF4-FFF2-40B4-BE49-F238E27FC236}">
                <a16:creationId xmlns:a16="http://schemas.microsoft.com/office/drawing/2014/main" id="{B9C2E3E9-74C5-4BA8-96B4-0798E93E31EF}"/>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Tree>
    <p:extLst>
      <p:ext uri="{BB962C8B-B14F-4D97-AF65-F5344CB8AC3E}">
        <p14:creationId xmlns:p14="http://schemas.microsoft.com/office/powerpoint/2010/main" val="801216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 + Untertitel, gross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Mastertitelformat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8" name="Textplatzhalter 7">
            <a:extLst>
              <a:ext uri="{FF2B5EF4-FFF2-40B4-BE49-F238E27FC236}">
                <a16:creationId xmlns:a16="http://schemas.microsoft.com/office/drawing/2014/main" id="{3BFE84D2-D951-43C8-81B8-BCF2BCBCC335}"/>
              </a:ext>
            </a:extLst>
          </p:cNvPr>
          <p:cNvSpPr>
            <a:spLocks noGrp="1"/>
          </p:cNvSpPr>
          <p:nvPr>
            <p:ph type="body" sz="quarter" idx="14"/>
          </p:nvPr>
        </p:nvSpPr>
        <p:spPr>
          <a:xfrm>
            <a:off x="521550" y="1545752"/>
            <a:ext cx="8101012" cy="3311525"/>
          </a:xfrm>
        </p:spPr>
        <p:txBody>
          <a:bodyPr>
            <a:noAutofit/>
          </a:bodyPr>
          <a:lstStyle>
            <a:lvl1pPr>
              <a:defRPr sz="2000"/>
            </a:lvl1pPr>
            <a:lvl2pPr>
              <a:defRPr sz="1800"/>
            </a:lvl2pPr>
            <a:lvl3pPr>
              <a:defRPr sz="1600"/>
            </a:lvl3pPr>
            <a:lvl4pPr>
              <a:defRPr sz="1600"/>
            </a:lvl4pPr>
            <a:lvl5pPr>
              <a:defRPr sz="1600"/>
            </a:lvl5pPr>
          </a:lstStyle>
          <a:p>
            <a:pPr lvl="0"/>
            <a:r>
              <a:rPr lang="de-DE"/>
              <a:t>Mastertextformat bearbeiten
Zweite Ebene
Dritte Ebene
Vierte Ebene
Fünfte Ebene</a:t>
            </a:r>
            <a:endParaRPr lang="de-DE" dirty="0"/>
          </a:p>
        </p:txBody>
      </p:sp>
      <p:sp>
        <p:nvSpPr>
          <p:cNvPr id="9" name="Textplatzhalter 9">
            <a:extLst>
              <a:ext uri="{FF2B5EF4-FFF2-40B4-BE49-F238E27FC236}">
                <a16:creationId xmlns:a16="http://schemas.microsoft.com/office/drawing/2014/main" id="{030E0540-8401-4306-9BF6-492F80888461}"/>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2400" b="0">
                <a:solidFill>
                  <a:schemeClr val="tx2">
                    <a:lumMod val="100000"/>
                  </a:schemeClr>
                </a:solidFill>
                <a:latin typeface="Arial" panose="020B0604020202020204" pitchFamily="34" charset="0"/>
              </a:defRPr>
            </a:lvl1pPr>
          </a:lstStyle>
          <a:p>
            <a:pPr lvl="0"/>
            <a:r>
              <a:rPr lang="de-DE"/>
              <a:t>Mastertextformat bearbeiten
Zweite Ebene
Dritte Ebene
Vierte Ebene
Fünfte Ebene</a:t>
            </a:r>
            <a:endParaRPr lang="de-DE" dirty="0"/>
          </a:p>
        </p:txBody>
      </p:sp>
    </p:spTree>
    <p:extLst>
      <p:ext uri="{BB962C8B-B14F-4D97-AF65-F5344CB8AC3E}">
        <p14:creationId xmlns:p14="http://schemas.microsoft.com/office/powerpoint/2010/main" val="3325410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D2D15A-E19B-4725-AC01-F52639F085FE}"/>
              </a:ext>
            </a:extLst>
          </p:cNvPr>
          <p:cNvSpPr>
            <a:spLocks noGrp="1"/>
          </p:cNvSpPr>
          <p:nvPr>
            <p:ph type="title"/>
          </p:nvPr>
        </p:nvSpPr>
        <p:spPr/>
        <p:txBody>
          <a:bodyPr/>
          <a:lstStyle>
            <a:lvl1pPr>
              <a:defRPr/>
            </a:lvl1pPr>
          </a:lstStyle>
          <a:p>
            <a:r>
              <a:rPr lang="de-DE"/>
              <a:t>Mastertitelformat bearbeiten</a:t>
            </a:r>
            <a:endParaRPr lang="de-DE" dirty="0"/>
          </a:p>
        </p:txBody>
      </p:sp>
      <p:sp>
        <p:nvSpPr>
          <p:cNvPr id="6" name="Fußzeilenplatzhalter 5">
            <a:extLst>
              <a:ext uri="{FF2B5EF4-FFF2-40B4-BE49-F238E27FC236}">
                <a16:creationId xmlns:a16="http://schemas.microsoft.com/office/drawing/2014/main" id="{868FDF4B-5FA2-4BE9-91FF-2874E76FC59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E2C360C-95DE-4762-ABD3-B6787C410945}"/>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8" name="Textplatzhalter 7">
            <a:extLst>
              <a:ext uri="{FF2B5EF4-FFF2-40B4-BE49-F238E27FC236}">
                <a16:creationId xmlns:a16="http://schemas.microsoft.com/office/drawing/2014/main" id="{0B557236-B6F1-4EF1-92AD-2624537923D4}"/>
              </a:ext>
            </a:extLst>
          </p:cNvPr>
          <p:cNvSpPr>
            <a:spLocks noGrp="1"/>
          </p:cNvSpPr>
          <p:nvPr>
            <p:ph type="body" sz="quarter" idx="13"/>
          </p:nvPr>
        </p:nvSpPr>
        <p:spPr>
          <a:xfrm>
            <a:off x="521550" y="1422399"/>
            <a:ext cx="3941762" cy="3424238"/>
          </a:xfrm>
        </p:spPr>
        <p:txBody>
          <a:bodyPr>
            <a:noAutofit/>
          </a:bodyPr>
          <a:lstStyle/>
          <a:p>
            <a:pPr lvl="0"/>
            <a:r>
              <a:rPr lang="de-DE"/>
              <a:t>Mastertextformat bearbeiten
Zweite Ebene
Dritte Ebene
Vierte Ebene
Fünfte Ebene</a:t>
            </a:r>
          </a:p>
        </p:txBody>
      </p:sp>
      <p:sp>
        <p:nvSpPr>
          <p:cNvPr id="10" name="Textplatzhalter 9">
            <a:extLst>
              <a:ext uri="{FF2B5EF4-FFF2-40B4-BE49-F238E27FC236}">
                <a16:creationId xmlns:a16="http://schemas.microsoft.com/office/drawing/2014/main" id="{5D9B5E02-9A16-49B4-9355-BE71C0D66577}"/>
              </a:ext>
            </a:extLst>
          </p:cNvPr>
          <p:cNvSpPr>
            <a:spLocks noGrp="1"/>
          </p:cNvSpPr>
          <p:nvPr>
            <p:ph type="body" sz="quarter" idx="14"/>
          </p:nvPr>
        </p:nvSpPr>
        <p:spPr>
          <a:xfrm>
            <a:off x="4679950" y="1422400"/>
            <a:ext cx="3943350" cy="3424238"/>
          </a:xfrm>
        </p:spPr>
        <p:txBody>
          <a:bodyPr/>
          <a:lstStyle/>
          <a:p>
            <a:pPr lvl="0"/>
            <a:r>
              <a:rPr lang="de-DE"/>
              <a:t>Mastertextformat bearbeiten
Zweite Ebene
Dritte Ebene
Vierte Ebene
Fünfte Ebene</a:t>
            </a:r>
          </a:p>
        </p:txBody>
      </p:sp>
    </p:spTree>
    <p:extLst>
      <p:ext uri="{BB962C8B-B14F-4D97-AF65-F5344CB8AC3E}">
        <p14:creationId xmlns:p14="http://schemas.microsoft.com/office/powerpoint/2010/main" val="3383617931"/>
      </p:ext>
    </p:extLst>
  </p:cSld>
  <p:clrMapOvr>
    <a:masterClrMapping/>
  </p:clrMapOvr>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Zwei Inhalte +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D2D15A-E19B-4725-AC01-F52639F085FE}"/>
              </a:ext>
            </a:extLst>
          </p:cNvPr>
          <p:cNvSpPr>
            <a:spLocks noGrp="1"/>
          </p:cNvSpPr>
          <p:nvPr>
            <p:ph type="title"/>
          </p:nvPr>
        </p:nvSpPr>
        <p:spPr/>
        <p:txBody>
          <a:bodyPr tIns="0"/>
          <a:lstStyle/>
          <a:p>
            <a:r>
              <a:rPr lang="de-DE"/>
              <a:t>Mastertitelformat bearbeiten</a:t>
            </a:r>
            <a:endParaRPr lang="de-DE" dirty="0"/>
          </a:p>
        </p:txBody>
      </p:sp>
      <p:sp>
        <p:nvSpPr>
          <p:cNvPr id="6" name="Fußzeilenplatzhalter 5">
            <a:extLst>
              <a:ext uri="{FF2B5EF4-FFF2-40B4-BE49-F238E27FC236}">
                <a16:creationId xmlns:a16="http://schemas.microsoft.com/office/drawing/2014/main" id="{868FDF4B-5FA2-4BE9-91FF-2874E76FC59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E2C360C-95DE-4762-ABD3-B6787C410945}"/>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10" name="Textplatzhalter 9">
            <a:extLst>
              <a:ext uri="{FF2B5EF4-FFF2-40B4-BE49-F238E27FC236}">
                <a16:creationId xmlns:a16="http://schemas.microsoft.com/office/drawing/2014/main" id="{5B1E48B2-9056-46C9-8170-057A7DDAE8AC}"/>
              </a:ext>
            </a:extLst>
          </p:cNvPr>
          <p:cNvSpPr>
            <a:spLocks noGrp="1"/>
          </p:cNvSpPr>
          <p:nvPr>
            <p:ph type="body" sz="quarter" idx="14"/>
          </p:nvPr>
        </p:nvSpPr>
        <p:spPr>
          <a:xfrm>
            <a:off x="521550" y="1422399"/>
            <a:ext cx="3941762" cy="3492500"/>
          </a:xfrm>
        </p:spPr>
        <p:txBody>
          <a:bodyPr>
            <a:noAutofit/>
          </a:bodyPr>
          <a:lstStyle/>
          <a:p>
            <a:pPr lvl="0"/>
            <a:r>
              <a:rPr lang="de-DE"/>
              <a:t>Mastertextformat bearbeiten
Zweite Ebene
Dritte Ebene
Vierte Ebene
Fünfte Ebene</a:t>
            </a:r>
          </a:p>
        </p:txBody>
      </p:sp>
      <p:sp>
        <p:nvSpPr>
          <p:cNvPr id="12" name="Textplatzhalter 11">
            <a:extLst>
              <a:ext uri="{FF2B5EF4-FFF2-40B4-BE49-F238E27FC236}">
                <a16:creationId xmlns:a16="http://schemas.microsoft.com/office/drawing/2014/main" id="{3C9A547D-69C2-4513-9E4D-7F7C15B98CA0}"/>
              </a:ext>
            </a:extLst>
          </p:cNvPr>
          <p:cNvSpPr>
            <a:spLocks noGrp="1"/>
          </p:cNvSpPr>
          <p:nvPr>
            <p:ph type="body" sz="quarter" idx="15"/>
          </p:nvPr>
        </p:nvSpPr>
        <p:spPr>
          <a:xfrm>
            <a:off x="4679950" y="1422400"/>
            <a:ext cx="3937000" cy="3492500"/>
          </a:xfrm>
        </p:spPr>
        <p:txBody>
          <a:bodyPr/>
          <a:lstStyle/>
          <a:p>
            <a:pPr lvl="0"/>
            <a:r>
              <a:rPr lang="de-DE"/>
              <a:t>Mastertextformat bearbeiten
Zweite Ebene
Dritte Ebene
Vierte Ebene
Fünfte Ebene</a:t>
            </a:r>
          </a:p>
        </p:txBody>
      </p:sp>
      <p:sp>
        <p:nvSpPr>
          <p:cNvPr id="11" name="Textplatzhalter 9">
            <a:extLst>
              <a:ext uri="{FF2B5EF4-FFF2-40B4-BE49-F238E27FC236}">
                <a16:creationId xmlns:a16="http://schemas.microsoft.com/office/drawing/2014/main" id="{D524BA3A-5E5B-4B9E-872F-9D551BF905BA}"/>
              </a:ext>
            </a:extLst>
          </p:cNvPr>
          <p:cNvSpPr>
            <a:spLocks noGrp="1"/>
          </p:cNvSpPr>
          <p:nvPr>
            <p:ph type="body" sz="quarter" idx="16"/>
          </p:nvPr>
        </p:nvSpPr>
        <p:spPr>
          <a:xfrm>
            <a:off x="521495" y="1088384"/>
            <a:ext cx="3942556"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Mastertextformat bearbeiten
Zweite Ebene
Dritte Ebene
Vierte Ebene
Fünfte Ebene</a:t>
            </a:r>
            <a:endParaRPr lang="de-DE" dirty="0"/>
          </a:p>
        </p:txBody>
      </p:sp>
      <p:sp>
        <p:nvSpPr>
          <p:cNvPr id="13" name="Textplatzhalter 9">
            <a:extLst>
              <a:ext uri="{FF2B5EF4-FFF2-40B4-BE49-F238E27FC236}">
                <a16:creationId xmlns:a16="http://schemas.microsoft.com/office/drawing/2014/main" id="{B84DD4AE-7842-411B-B7CF-80BB2ECD2D66}"/>
              </a:ext>
            </a:extLst>
          </p:cNvPr>
          <p:cNvSpPr>
            <a:spLocks noGrp="1"/>
          </p:cNvSpPr>
          <p:nvPr>
            <p:ph type="body" sz="quarter" idx="17"/>
          </p:nvPr>
        </p:nvSpPr>
        <p:spPr>
          <a:xfrm>
            <a:off x="4680744" y="1088384"/>
            <a:ext cx="3942556"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Mastertextformat bearbeiten
Zweite Ebene
Dritte Ebene
Vierte Ebene
Fünfte Ebene</a:t>
            </a:r>
            <a:endParaRPr lang="de-DE" dirty="0"/>
          </a:p>
        </p:txBody>
      </p:sp>
    </p:spTree>
    <p:extLst>
      <p:ext uri="{BB962C8B-B14F-4D97-AF65-F5344CB8AC3E}">
        <p14:creationId xmlns:p14="http://schemas.microsoft.com/office/powerpoint/2010/main" val="246573215"/>
      </p:ext>
    </p:extLst>
  </p:cSld>
  <p:clrMapOvr>
    <a:masterClrMapping/>
  </p:clrMapOvr>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gramnm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1B86FA-3D14-41C0-ACAC-6E7B70336D0F}"/>
              </a:ext>
            </a:extLst>
          </p:cNvPr>
          <p:cNvSpPr>
            <a:spLocks noGrp="1"/>
          </p:cNvSpPr>
          <p:nvPr>
            <p:ph type="title"/>
          </p:nvPr>
        </p:nvSpPr>
        <p:spPr/>
        <p:txBody>
          <a:bodyPr/>
          <a:lstStyle/>
          <a:p>
            <a:r>
              <a:rPr lang="de-DE"/>
              <a:t>Mastertitelformat bearbeiten</a:t>
            </a:r>
          </a:p>
        </p:txBody>
      </p:sp>
      <p:sp>
        <p:nvSpPr>
          <p:cNvPr id="3" name="Foliennummernplatzhalter 2">
            <a:extLst>
              <a:ext uri="{FF2B5EF4-FFF2-40B4-BE49-F238E27FC236}">
                <a16:creationId xmlns:a16="http://schemas.microsoft.com/office/drawing/2014/main" id="{C0BA41F9-75EC-4CB8-BD53-566512502FCF}"/>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77A52C21-7FA6-4626-B212-C78D01574B05}"/>
              </a:ext>
            </a:extLst>
          </p:cNvPr>
          <p:cNvSpPr>
            <a:spLocks noGrp="1"/>
          </p:cNvSpPr>
          <p:nvPr>
            <p:ph type="ftr" sz="quarter" idx="11"/>
          </p:nvPr>
        </p:nvSpPr>
        <p:spPr/>
        <p:txBody>
          <a:bodyPr/>
          <a:lstStyle/>
          <a:p>
            <a:endParaRPr lang="de-DE" dirty="0"/>
          </a:p>
        </p:txBody>
      </p:sp>
      <p:sp>
        <p:nvSpPr>
          <p:cNvPr id="12" name="Inhaltsplatzhalter 11">
            <a:extLst>
              <a:ext uri="{FF2B5EF4-FFF2-40B4-BE49-F238E27FC236}">
                <a16:creationId xmlns:a16="http://schemas.microsoft.com/office/drawing/2014/main" id="{B0FFFB7A-A86B-49FF-8A42-D51942986D72}"/>
              </a:ext>
            </a:extLst>
          </p:cNvPr>
          <p:cNvSpPr>
            <a:spLocks noGrp="1"/>
          </p:cNvSpPr>
          <p:nvPr>
            <p:ph sz="quarter" idx="16" hasCustomPrompt="1"/>
          </p:nvPr>
        </p:nvSpPr>
        <p:spPr>
          <a:xfrm>
            <a:off x="522288" y="1422400"/>
            <a:ext cx="8100219"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smtClean="0">
                <a:solidFill>
                  <a:schemeClr val="tx1">
                    <a:lumMod val="100000"/>
                  </a:schemeClr>
                </a:solidFill>
                <a:latin typeface="Arial" panose="020B0604020202020204" pitchFamily="34" charset="0"/>
              </a:defRPr>
            </a:lvl1pPr>
            <a:lvl2pPr>
              <a:defRPr lang="de-DE" smtClean="0"/>
            </a:lvl2pPr>
            <a:lvl3pPr>
              <a:defRPr lang="de-DE" smtClean="0"/>
            </a:lvl3pPr>
            <a:lvl4pPr>
              <a:defRPr lang="de-DE" smtClean="0"/>
            </a:lvl4pPr>
            <a:lvl5pPr>
              <a:defRPr lang="de-DE"/>
            </a:lvl5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F3492897-1306-4B56-ABBF-BECC42C3FC52}"/>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Mastertextformat bearbeiten
Zweite Ebene
Dritte Ebene
Vierte Ebene
Fünfte Ebene</a:t>
            </a:r>
            <a:endParaRPr lang="de-DE" dirty="0"/>
          </a:p>
        </p:txBody>
      </p:sp>
    </p:spTree>
    <p:extLst>
      <p:ext uri="{BB962C8B-B14F-4D97-AF65-F5344CB8AC3E}">
        <p14:creationId xmlns:p14="http://schemas.microsoft.com/office/powerpoint/2010/main" val="1764643708"/>
      </p:ext>
    </p:extLst>
  </p:cSld>
  <p:clrMapOvr>
    <a:masterClrMapping/>
  </p:clrMapOvr>
  <p:extLst>
    <p:ext uri="{DCECCB84-F9BA-43D5-87BE-67443E8EF086}">
      <p15:sldGuideLst xmlns:p15="http://schemas.microsoft.com/office/powerpoint/2012/main">
        <p15:guide id="1" pos="3674">
          <p15:clr>
            <a:srgbClr val="FBAE40"/>
          </p15:clr>
        </p15:guide>
        <p15:guide id="2" pos="379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ellen 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1B86FA-3D14-41C0-ACAC-6E7B70336D0F}"/>
              </a:ext>
            </a:extLst>
          </p:cNvPr>
          <p:cNvSpPr>
            <a:spLocks noGrp="1"/>
          </p:cNvSpPr>
          <p:nvPr>
            <p:ph type="title"/>
          </p:nvPr>
        </p:nvSpPr>
        <p:spPr/>
        <p:txBody>
          <a:bodyPr/>
          <a:lstStyle/>
          <a:p>
            <a:r>
              <a:rPr lang="de-DE"/>
              <a:t>Mastertitelformat bearbeiten</a:t>
            </a:r>
          </a:p>
        </p:txBody>
      </p:sp>
      <p:sp>
        <p:nvSpPr>
          <p:cNvPr id="3" name="Foliennummernplatzhalter 2">
            <a:extLst>
              <a:ext uri="{FF2B5EF4-FFF2-40B4-BE49-F238E27FC236}">
                <a16:creationId xmlns:a16="http://schemas.microsoft.com/office/drawing/2014/main" id="{C0BA41F9-75EC-4CB8-BD53-566512502FCF}"/>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77A52C21-7FA6-4626-B212-C78D01574B05}"/>
              </a:ext>
            </a:extLst>
          </p:cNvPr>
          <p:cNvSpPr>
            <a:spLocks noGrp="1"/>
          </p:cNvSpPr>
          <p:nvPr>
            <p:ph type="ftr" sz="quarter" idx="11"/>
          </p:nvPr>
        </p:nvSpPr>
        <p:spPr/>
        <p:txBody>
          <a:bodyPr/>
          <a:lstStyle/>
          <a:p>
            <a:endParaRPr lang="de-DE" dirty="0"/>
          </a:p>
        </p:txBody>
      </p:sp>
      <p:sp>
        <p:nvSpPr>
          <p:cNvPr id="10" name="Textplatzhalter 8">
            <a:extLst>
              <a:ext uri="{FF2B5EF4-FFF2-40B4-BE49-F238E27FC236}">
                <a16:creationId xmlns:a16="http://schemas.microsoft.com/office/drawing/2014/main" id="{C0C6EB1C-18E9-44D2-B97A-2055909E560B}"/>
              </a:ext>
            </a:extLst>
          </p:cNvPr>
          <p:cNvSpPr>
            <a:spLocks noGrp="1"/>
          </p:cNvSpPr>
          <p:nvPr>
            <p:ph type="body" sz="quarter" idx="15"/>
          </p:nvPr>
        </p:nvSpPr>
        <p:spPr>
          <a:xfrm>
            <a:off x="6030913" y="1422400"/>
            <a:ext cx="2590799" cy="3492500"/>
          </a:xfrm>
        </p:spPr>
        <p:txBody>
          <a:bodyPr/>
          <a:lstStyle/>
          <a:p>
            <a:pPr lvl="0"/>
            <a:r>
              <a:rPr lang="de-DE"/>
              <a:t>Mastertextformat bearbeiten
Zweite Ebene
Dritte Ebene
Vierte Ebene
Fünfte Ebene</a:t>
            </a:r>
          </a:p>
        </p:txBody>
      </p:sp>
      <p:sp>
        <p:nvSpPr>
          <p:cNvPr id="12" name="Inhaltsplatzhalter 11">
            <a:extLst>
              <a:ext uri="{FF2B5EF4-FFF2-40B4-BE49-F238E27FC236}">
                <a16:creationId xmlns:a16="http://schemas.microsoft.com/office/drawing/2014/main" id="{B0FFFB7A-A86B-49FF-8A42-D51942986D72}"/>
              </a:ext>
            </a:extLst>
          </p:cNvPr>
          <p:cNvSpPr>
            <a:spLocks noGrp="1"/>
          </p:cNvSpPr>
          <p:nvPr>
            <p:ph sz="quarter" idx="16" hasCustomPrompt="1"/>
          </p:nvPr>
        </p:nvSpPr>
        <p:spPr>
          <a:xfrm>
            <a:off x="522288" y="1422400"/>
            <a:ext cx="5310187"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smtClean="0">
                <a:solidFill>
                  <a:schemeClr val="tx1">
                    <a:lumMod val="100000"/>
                  </a:schemeClr>
                </a:solidFill>
                <a:latin typeface="Arial" panose="020B0604020202020204" pitchFamily="34" charset="0"/>
              </a:defRPr>
            </a:lvl1pPr>
            <a:lvl2pPr>
              <a:defRPr lang="de-DE" smtClean="0"/>
            </a:lvl2pPr>
            <a:lvl3pPr>
              <a:defRPr lang="de-DE" smtClean="0"/>
            </a:lvl3pPr>
            <a:lvl4pPr>
              <a:defRPr lang="de-DE" smtClean="0"/>
            </a:lvl4pPr>
            <a:lvl5pPr>
              <a:defRPr lang="de-DE"/>
            </a:lvl5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B5EF241F-A27F-4745-A9E0-F1A18E6D5531}"/>
              </a:ext>
            </a:extLst>
          </p:cNvPr>
          <p:cNvSpPr>
            <a:spLocks noGrp="1"/>
          </p:cNvSpPr>
          <p:nvPr>
            <p:ph type="body" sz="quarter" idx="17"/>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Mastertextformat bearbeiten
Zweite Ebene
Dritte Ebene
Vierte Ebene
Fünfte Ebene</a:t>
            </a:r>
            <a:endParaRPr lang="de-DE" dirty="0"/>
          </a:p>
        </p:txBody>
      </p:sp>
    </p:spTree>
    <p:extLst>
      <p:ext uri="{BB962C8B-B14F-4D97-AF65-F5344CB8AC3E}">
        <p14:creationId xmlns:p14="http://schemas.microsoft.com/office/powerpoint/2010/main" val="2230283227"/>
      </p:ext>
    </p:extLst>
  </p:cSld>
  <p:clrMapOvr>
    <a:masterClrMapping/>
  </p:clrMapOvr>
  <p:extLst>
    <p:ext uri="{DCECCB84-F9BA-43D5-87BE-67443E8EF086}">
      <p15:sldGuideLst xmlns:p15="http://schemas.microsoft.com/office/powerpoint/2012/main">
        <p15:guide id="1" pos="3674" userDrawn="1">
          <p15:clr>
            <a:srgbClr val="FBAE40"/>
          </p15:clr>
        </p15:guide>
        <p15:guide id="2" pos="3799"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ellen 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1B86FA-3D14-41C0-ACAC-6E7B70336D0F}"/>
              </a:ext>
            </a:extLst>
          </p:cNvPr>
          <p:cNvSpPr>
            <a:spLocks noGrp="1"/>
          </p:cNvSpPr>
          <p:nvPr>
            <p:ph type="title"/>
          </p:nvPr>
        </p:nvSpPr>
        <p:spPr/>
        <p:txBody>
          <a:bodyPr/>
          <a:lstStyle/>
          <a:p>
            <a:r>
              <a:rPr lang="de-DE"/>
              <a:t>Mastertitelformat bearbeiten</a:t>
            </a:r>
          </a:p>
        </p:txBody>
      </p:sp>
      <p:sp>
        <p:nvSpPr>
          <p:cNvPr id="3" name="Foliennummernplatzhalter 2">
            <a:extLst>
              <a:ext uri="{FF2B5EF4-FFF2-40B4-BE49-F238E27FC236}">
                <a16:creationId xmlns:a16="http://schemas.microsoft.com/office/drawing/2014/main" id="{C0BA41F9-75EC-4CB8-BD53-566512502FCF}"/>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77A52C21-7FA6-4626-B212-C78D01574B05}"/>
              </a:ext>
            </a:extLst>
          </p:cNvPr>
          <p:cNvSpPr>
            <a:spLocks noGrp="1"/>
          </p:cNvSpPr>
          <p:nvPr>
            <p:ph type="ftr" sz="quarter" idx="11"/>
          </p:nvPr>
        </p:nvSpPr>
        <p:spPr/>
        <p:txBody>
          <a:bodyPr/>
          <a:lstStyle/>
          <a:p>
            <a:endParaRPr lang="de-DE" dirty="0"/>
          </a:p>
        </p:txBody>
      </p:sp>
      <p:sp>
        <p:nvSpPr>
          <p:cNvPr id="9" name="Textplatzhalter 8">
            <a:extLst>
              <a:ext uri="{FF2B5EF4-FFF2-40B4-BE49-F238E27FC236}">
                <a16:creationId xmlns:a16="http://schemas.microsoft.com/office/drawing/2014/main" id="{D4ED614B-D2A2-4F44-8C55-EA89904996C0}"/>
              </a:ext>
            </a:extLst>
          </p:cNvPr>
          <p:cNvSpPr>
            <a:spLocks noGrp="1"/>
          </p:cNvSpPr>
          <p:nvPr>
            <p:ph type="body" sz="quarter" idx="14"/>
          </p:nvPr>
        </p:nvSpPr>
        <p:spPr>
          <a:xfrm>
            <a:off x="521550" y="1422399"/>
            <a:ext cx="2590800" cy="3492500"/>
          </a:xfrm>
        </p:spPr>
        <p:txBody>
          <a:bodyPr>
            <a:noAutofit/>
          </a:bodyPr>
          <a:lstStyle/>
          <a:p>
            <a:pPr lvl="0"/>
            <a:r>
              <a:rPr lang="de-DE"/>
              <a:t>Mastertextformat bearbeiten
Zweite Ebene
Dritte Ebene
Vierte Ebene
Fünfte Ebene</a:t>
            </a:r>
          </a:p>
        </p:txBody>
      </p:sp>
      <p:sp>
        <p:nvSpPr>
          <p:cNvPr id="15" name="Inhaltsplatzhalter 14">
            <a:extLst>
              <a:ext uri="{FF2B5EF4-FFF2-40B4-BE49-F238E27FC236}">
                <a16:creationId xmlns:a16="http://schemas.microsoft.com/office/drawing/2014/main" id="{78E908BC-1AEE-469A-8B07-24C581B63281}"/>
              </a:ext>
            </a:extLst>
          </p:cNvPr>
          <p:cNvSpPr>
            <a:spLocks noGrp="1"/>
          </p:cNvSpPr>
          <p:nvPr>
            <p:ph sz="quarter" idx="15" hasCustomPrompt="1"/>
          </p:nvPr>
        </p:nvSpPr>
        <p:spPr>
          <a:xfrm>
            <a:off x="3311525" y="1422400"/>
            <a:ext cx="5310188"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smtClean="0">
                <a:solidFill>
                  <a:schemeClr val="tx1">
                    <a:lumMod val="100000"/>
                  </a:schemeClr>
                </a:solidFill>
                <a:latin typeface="Arial" panose="020B0604020202020204" pitchFamily="34" charset="0"/>
              </a:defRPr>
            </a:lvl1pPr>
            <a:lvl2pPr>
              <a:defRPr lang="de-DE" smtClean="0"/>
            </a:lvl2pPr>
            <a:lvl3pPr>
              <a:defRPr lang="de-DE" smtClean="0"/>
            </a:lvl3pPr>
            <a:lvl4pPr>
              <a:defRPr lang="de-DE" smtClean="0"/>
            </a:lvl4pPr>
            <a:lvl5pPr>
              <a:defRPr lang="de-DE"/>
            </a:lvl5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A6859166-82E3-4ADA-A7AC-E590A723DEC8}"/>
              </a:ext>
            </a:extLst>
          </p:cNvPr>
          <p:cNvSpPr>
            <a:spLocks noGrp="1"/>
          </p:cNvSpPr>
          <p:nvPr>
            <p:ph type="body" sz="quarter" idx="16"/>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Mastertextformat bearbeiten
Zweite Ebene
Dritte Ebene
Vierte Ebene
Fünfte Ebene</a:t>
            </a:r>
            <a:endParaRPr lang="de-DE" dirty="0"/>
          </a:p>
        </p:txBody>
      </p:sp>
    </p:spTree>
    <p:extLst>
      <p:ext uri="{BB962C8B-B14F-4D97-AF65-F5344CB8AC3E}">
        <p14:creationId xmlns:p14="http://schemas.microsoft.com/office/powerpoint/2010/main" val="3161278428"/>
      </p:ext>
    </p:extLst>
  </p:cSld>
  <p:clrMapOvr>
    <a:masterClrMapping/>
  </p:clrMapOvr>
  <p:extLst>
    <p:ext uri="{DCECCB84-F9BA-43D5-87BE-67443E8EF086}">
      <p15:sldGuideLst xmlns:p15="http://schemas.microsoft.com/office/powerpoint/2012/main">
        <p15:guide id="2" pos="1961" userDrawn="1">
          <p15:clr>
            <a:srgbClr val="FBAE40"/>
          </p15:clr>
        </p15:guide>
        <p15:guide id="3" pos="208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er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D2D15A-E19B-4725-AC01-F52639F085FE}"/>
              </a:ext>
            </a:extLst>
          </p:cNvPr>
          <p:cNvSpPr>
            <a:spLocks noGrp="1"/>
          </p:cNvSpPr>
          <p:nvPr>
            <p:ph type="title"/>
          </p:nvPr>
        </p:nvSpPr>
        <p:spPr/>
        <p:txBody>
          <a:bodyPr/>
          <a:lstStyle/>
          <a:p>
            <a:r>
              <a:rPr lang="de-DE"/>
              <a:t>Mastertitelformat bearbeiten</a:t>
            </a:r>
            <a:endParaRPr lang="de-DE" dirty="0"/>
          </a:p>
        </p:txBody>
      </p:sp>
      <p:sp>
        <p:nvSpPr>
          <p:cNvPr id="6" name="Fußzeilenplatzhalter 5">
            <a:extLst>
              <a:ext uri="{FF2B5EF4-FFF2-40B4-BE49-F238E27FC236}">
                <a16:creationId xmlns:a16="http://schemas.microsoft.com/office/drawing/2014/main" id="{868FDF4B-5FA2-4BE9-91FF-2874E76FC59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E2C360C-95DE-4762-ABD3-B6787C410945}"/>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10" name="Textplatzhalter 9">
            <a:extLst>
              <a:ext uri="{FF2B5EF4-FFF2-40B4-BE49-F238E27FC236}">
                <a16:creationId xmlns:a16="http://schemas.microsoft.com/office/drawing/2014/main" id="{0FDB2AAA-C98E-4D27-9188-E7E5DBFF0977}"/>
              </a:ext>
            </a:extLst>
          </p:cNvPr>
          <p:cNvSpPr>
            <a:spLocks noGrp="1"/>
          </p:cNvSpPr>
          <p:nvPr>
            <p:ph type="body" sz="quarter" idx="15"/>
          </p:nvPr>
        </p:nvSpPr>
        <p:spPr>
          <a:xfrm>
            <a:off x="522288" y="1422400"/>
            <a:ext cx="3941762" cy="1638300"/>
          </a:xfrm>
        </p:spPr>
        <p:txBody>
          <a:bodyPr/>
          <a:lstStyle/>
          <a:p>
            <a:pPr lvl="0"/>
            <a:r>
              <a:rPr lang="de-DE"/>
              <a:t>Mastertextformat bearbeiten
Zweite Ebene
Dritte Ebene
Vierte Ebene
Fünfte Ebene</a:t>
            </a:r>
          </a:p>
        </p:txBody>
      </p:sp>
      <p:sp>
        <p:nvSpPr>
          <p:cNvPr id="18" name="Textplatzhalter 17">
            <a:extLst>
              <a:ext uri="{FF2B5EF4-FFF2-40B4-BE49-F238E27FC236}">
                <a16:creationId xmlns:a16="http://schemas.microsoft.com/office/drawing/2014/main" id="{5823B8EE-EC69-45B2-BAC9-1BCA4FBF1E03}"/>
              </a:ext>
            </a:extLst>
          </p:cNvPr>
          <p:cNvSpPr>
            <a:spLocks noGrp="1"/>
          </p:cNvSpPr>
          <p:nvPr>
            <p:ph type="body" sz="quarter" idx="16"/>
          </p:nvPr>
        </p:nvSpPr>
        <p:spPr>
          <a:xfrm>
            <a:off x="4679950" y="1422400"/>
            <a:ext cx="3941763" cy="1638300"/>
          </a:xfrm>
        </p:spPr>
        <p:txBody>
          <a:bodyPr/>
          <a:lstStyle/>
          <a:p>
            <a:pPr lvl="0"/>
            <a:r>
              <a:rPr lang="de-DE"/>
              <a:t>Mastertextformat bearbeiten
Zweite Ebene
Dritte Ebene
Vierte Ebene
Fünfte Ebene</a:t>
            </a:r>
          </a:p>
        </p:txBody>
      </p:sp>
      <p:sp>
        <p:nvSpPr>
          <p:cNvPr id="20" name="Textplatzhalter 19">
            <a:extLst>
              <a:ext uri="{FF2B5EF4-FFF2-40B4-BE49-F238E27FC236}">
                <a16:creationId xmlns:a16="http://schemas.microsoft.com/office/drawing/2014/main" id="{640510EC-0518-429F-B934-724E542AEEB8}"/>
              </a:ext>
            </a:extLst>
          </p:cNvPr>
          <p:cNvSpPr>
            <a:spLocks noGrp="1"/>
          </p:cNvSpPr>
          <p:nvPr>
            <p:ph type="body" sz="quarter" idx="17"/>
          </p:nvPr>
        </p:nvSpPr>
        <p:spPr>
          <a:xfrm>
            <a:off x="522288" y="3187700"/>
            <a:ext cx="3941762" cy="1638300"/>
          </a:xfrm>
        </p:spPr>
        <p:txBody>
          <a:bodyPr/>
          <a:lstStyle/>
          <a:p>
            <a:pPr lvl="0"/>
            <a:r>
              <a:rPr lang="de-DE"/>
              <a:t>Mastertextformat bearbeiten
Zweite Ebene
Dritte Ebene
Vierte Ebene
Fünfte Ebene</a:t>
            </a:r>
            <a:endParaRPr lang="de-DE" dirty="0"/>
          </a:p>
        </p:txBody>
      </p:sp>
      <p:sp>
        <p:nvSpPr>
          <p:cNvPr id="22" name="Textplatzhalter 21">
            <a:extLst>
              <a:ext uri="{FF2B5EF4-FFF2-40B4-BE49-F238E27FC236}">
                <a16:creationId xmlns:a16="http://schemas.microsoft.com/office/drawing/2014/main" id="{2C5C7A3E-AD9D-494E-9656-60D17A2D3DA4}"/>
              </a:ext>
            </a:extLst>
          </p:cNvPr>
          <p:cNvSpPr>
            <a:spLocks noGrp="1"/>
          </p:cNvSpPr>
          <p:nvPr>
            <p:ph type="body" sz="quarter" idx="18"/>
          </p:nvPr>
        </p:nvSpPr>
        <p:spPr>
          <a:xfrm>
            <a:off x="4679950" y="3187701"/>
            <a:ext cx="3943350" cy="1638300"/>
          </a:xfrm>
        </p:spPr>
        <p:txBody>
          <a:bodyPr/>
          <a:lstStyle/>
          <a:p>
            <a:pPr lvl="0"/>
            <a:r>
              <a:rPr lang="de-DE"/>
              <a:t>Mastertextformat bearbeiten
Zweite Ebene
Dritte Ebene
Vierte Ebene
Fünfte Ebene</a:t>
            </a:r>
          </a:p>
        </p:txBody>
      </p:sp>
    </p:spTree>
    <p:extLst>
      <p:ext uri="{BB962C8B-B14F-4D97-AF65-F5344CB8AC3E}">
        <p14:creationId xmlns:p14="http://schemas.microsoft.com/office/powerpoint/2010/main" val="3869609341"/>
      </p:ext>
    </p:extLst>
  </p:cSld>
  <p:clrMapOvr>
    <a:masterClrMapping/>
  </p:clrMapOvr>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el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Mastertitelformat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9" name="Textplatzhalter 8">
            <a:extLst>
              <a:ext uri="{FF2B5EF4-FFF2-40B4-BE49-F238E27FC236}">
                <a16:creationId xmlns:a16="http://schemas.microsoft.com/office/drawing/2014/main" id="{86BE7D15-C3F6-44ED-81D4-5CA3DF139463}"/>
              </a:ext>
            </a:extLst>
          </p:cNvPr>
          <p:cNvSpPr>
            <a:spLocks noGrp="1"/>
          </p:cNvSpPr>
          <p:nvPr>
            <p:ph type="body" sz="quarter" idx="14"/>
          </p:nvPr>
        </p:nvSpPr>
        <p:spPr>
          <a:xfrm>
            <a:off x="522288" y="1422400"/>
            <a:ext cx="3941762" cy="3492500"/>
          </a:xfrm>
        </p:spPr>
        <p:txBody>
          <a:bodyPr/>
          <a:lstStyle/>
          <a:p>
            <a:pPr lvl="0"/>
            <a:r>
              <a:rPr lang="de-DE"/>
              <a:t>Mastertextformat bearbeiten
Zweite Ebene
Dritte Ebene
Vierte Ebene
Fünfte Ebene</a:t>
            </a:r>
          </a:p>
        </p:txBody>
      </p:sp>
      <p:sp>
        <p:nvSpPr>
          <p:cNvPr id="11" name="Textplatzhalter 10">
            <a:extLst>
              <a:ext uri="{FF2B5EF4-FFF2-40B4-BE49-F238E27FC236}">
                <a16:creationId xmlns:a16="http://schemas.microsoft.com/office/drawing/2014/main" id="{A225A19B-F9D6-496E-93F0-23086F37CD51}"/>
              </a:ext>
            </a:extLst>
          </p:cNvPr>
          <p:cNvSpPr>
            <a:spLocks noGrp="1"/>
          </p:cNvSpPr>
          <p:nvPr>
            <p:ph type="body" sz="quarter" idx="15"/>
          </p:nvPr>
        </p:nvSpPr>
        <p:spPr>
          <a:xfrm>
            <a:off x="4679950" y="1422400"/>
            <a:ext cx="3943350" cy="3492500"/>
          </a:xfrm>
        </p:spPr>
        <p:txBody>
          <a:bodyPr>
            <a:noAutofit/>
          </a:bodyPr>
          <a:lstStyle/>
          <a:p>
            <a:pPr lvl="0"/>
            <a:r>
              <a:rPr lang="de-DE"/>
              <a:t>Mastertextformat bearbeiten
Zweite Ebene
Dritte Ebene
Vierte Ebene
Fünfte Ebene</a:t>
            </a:r>
          </a:p>
        </p:txBody>
      </p:sp>
      <p:sp>
        <p:nvSpPr>
          <p:cNvPr id="8" name="Textplatzhalter 9">
            <a:extLst>
              <a:ext uri="{FF2B5EF4-FFF2-40B4-BE49-F238E27FC236}">
                <a16:creationId xmlns:a16="http://schemas.microsoft.com/office/drawing/2014/main" id="{6D4CE321-A941-4440-9880-327F96B667D8}"/>
              </a:ext>
            </a:extLst>
          </p:cNvPr>
          <p:cNvSpPr>
            <a:spLocks noGrp="1"/>
          </p:cNvSpPr>
          <p:nvPr>
            <p:ph type="body" sz="quarter" idx="16"/>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Mastertextformat bearbeiten
Zweite Ebene
Dritte Ebene
Vierte Ebene
Fünfte Ebene</a:t>
            </a:r>
            <a:endParaRPr lang="de-DE" dirty="0"/>
          </a:p>
        </p:txBody>
      </p:sp>
    </p:spTree>
    <p:extLst>
      <p:ext uri="{BB962C8B-B14F-4D97-AF65-F5344CB8AC3E}">
        <p14:creationId xmlns:p14="http://schemas.microsoft.com/office/powerpoint/2010/main" val="2112603952"/>
      </p:ext>
    </p:extLst>
  </p:cSld>
  <p:clrMapOvr>
    <a:masterClrMapping/>
  </p:clrMapOvr>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Inhalt + Kopf">
    <p:spTree>
      <p:nvGrpSpPr>
        <p:cNvPr id="1" name=""/>
        <p:cNvGrpSpPr/>
        <p:nvPr/>
      </p:nvGrpSpPr>
      <p:grpSpPr>
        <a:xfrm>
          <a:off x="0" y="0"/>
          <a:ext cx="0" cy="0"/>
          <a:chOff x="0" y="0"/>
          <a:chExt cx="0" cy="0"/>
        </a:xfrm>
      </p:grpSpPr>
      <p:grpSp>
        <p:nvGrpSpPr>
          <p:cNvPr id="53" name="Gruppieren 52">
            <a:extLst>
              <a:ext uri="{FF2B5EF4-FFF2-40B4-BE49-F238E27FC236}">
                <a16:creationId xmlns:a16="http://schemas.microsoft.com/office/drawing/2014/main" id="{A8B718B6-0A12-456A-A2B2-DDCE96D85C32}"/>
              </a:ext>
            </a:extLst>
          </p:cNvPr>
          <p:cNvGrpSpPr/>
          <p:nvPr userDrawn="1"/>
        </p:nvGrpSpPr>
        <p:grpSpPr>
          <a:xfrm>
            <a:off x="-4877" y="4950860"/>
            <a:ext cx="9148877" cy="198120"/>
            <a:chOff x="-4877" y="4950860"/>
            <a:chExt cx="9148877" cy="198120"/>
          </a:xfrm>
        </p:grpSpPr>
        <p:sp>
          <p:nvSpPr>
            <p:cNvPr id="54" name="bk object 18">
              <a:extLst>
                <a:ext uri="{FF2B5EF4-FFF2-40B4-BE49-F238E27FC236}">
                  <a16:creationId xmlns:a16="http://schemas.microsoft.com/office/drawing/2014/main" id="{AA03ADD9-BB66-4FBA-AA38-A477A97E7E8A}"/>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chemeClr val="tx2"/>
            </a:solidFill>
          </p:spPr>
          <p:txBody>
            <a:bodyPr wrap="square" lIns="0" tIns="0" rIns="0" bIns="0" rtlCol="0"/>
            <a:lstStyle/>
            <a:p>
              <a:endParaRPr/>
            </a:p>
          </p:txBody>
        </p:sp>
        <p:sp>
          <p:nvSpPr>
            <p:cNvPr id="55" name="bk object 18">
              <a:extLst>
                <a:ext uri="{FF2B5EF4-FFF2-40B4-BE49-F238E27FC236}">
                  <a16:creationId xmlns:a16="http://schemas.microsoft.com/office/drawing/2014/main" id="{483C21C1-427D-47E5-8D0D-E9E03790F6E3}"/>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chemeClr val="tx2"/>
            </a:solidFill>
          </p:spPr>
          <p:txBody>
            <a:bodyPr wrap="square" lIns="0" tIns="0" rIns="0" bIns="0" rtlCol="0"/>
            <a:lstStyle/>
            <a:p>
              <a:endParaRPr/>
            </a:p>
          </p:txBody>
        </p:sp>
        <p:sp>
          <p:nvSpPr>
            <p:cNvPr id="56" name="Holder 3">
              <a:extLst>
                <a:ext uri="{FF2B5EF4-FFF2-40B4-BE49-F238E27FC236}">
                  <a16:creationId xmlns:a16="http://schemas.microsoft.com/office/drawing/2014/main" id="{E224A6C7-1F26-4748-BB34-5F7E18EFB33C}"/>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chemeClr val="tx2"/>
              </a:solidFill>
              <a:ln w="2402" cap="flat">
                <a:noFill/>
                <a:prstDash val="solid"/>
                <a:miter/>
              </a:ln>
            </p:spPr>
            <p:txBody>
              <a:bodyPr rtlCol="0" anchor="ctr"/>
              <a:lstStyle/>
              <a:p>
                <a:endParaRPr lang="de-DE" sz="1351"/>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chemeClr val="tx2"/>
              </a:solidFill>
              <a:ln w="2402" cap="flat">
                <a:noFill/>
                <a:prstDash val="solid"/>
                <a:miter/>
              </a:ln>
            </p:spPr>
            <p:txBody>
              <a:bodyPr rtlCol="0" anchor="ctr"/>
              <a:lstStyle/>
              <a:p>
                <a:endParaRPr lang="de-DE" sz="1351"/>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chemeClr val="tx2"/>
              </a:solidFill>
              <a:ln w="2402" cap="flat">
                <a:noFill/>
                <a:prstDash val="solid"/>
                <a:miter/>
              </a:ln>
            </p:spPr>
            <p:txBody>
              <a:bodyPr rtlCol="0" anchor="ctr"/>
              <a:lstStyle/>
              <a:p>
                <a:endParaRPr lang="de-DE" sz="1351"/>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chemeClr val="tx2"/>
              </a:solidFill>
              <a:ln w="2402" cap="flat">
                <a:noFill/>
                <a:prstDash val="solid"/>
                <a:miter/>
              </a:ln>
            </p:spPr>
            <p:txBody>
              <a:bodyPr rtlCol="0" anchor="ctr"/>
              <a:lstStyle/>
              <a:p>
                <a:endParaRPr lang="de-DE" sz="1351"/>
              </a:p>
            </p:txBody>
          </p:sp>
        </p:grpSp>
      </p:grpSp>
      <p:pic>
        <p:nvPicPr>
          <p:cNvPr id="12" name="Grafik 11">
            <a:extLst>
              <a:ext uri="{FF2B5EF4-FFF2-40B4-BE49-F238E27FC236}">
                <a16:creationId xmlns:a16="http://schemas.microsoft.com/office/drawing/2014/main" id="{3B9C8E9F-01A9-4CE0-8030-B76B3BE38D64}"/>
              </a:ext>
            </a:extLst>
          </p:cNvPr>
          <p:cNvPicPr>
            <a:picLocks noChangeAspect="1"/>
          </p:cNvPicPr>
          <p:nvPr userDrawn="1"/>
        </p:nvPicPr>
        <p:blipFill>
          <a:blip r:embed="rId2">
            <a:extLst>
              <a:ext uri="{96DAC541-7B7A-43D3-8B79-37D633B846F1}">
                <asvg:svgBlip xmlns:asvg="http://schemas.microsoft.com/office/drawing/2016/SVG/main" r:embed="rId3"/>
              </a:ext>
            </a:extLst>
          </a:blip>
          <a:srcRect l="28921" t="8747" b="17591"/>
          <a:stretch>
            <a:fillRect/>
          </a:stretch>
        </p:blipFill>
        <p:spPr>
          <a:xfrm>
            <a:off x="0" y="0"/>
            <a:ext cx="3731958" cy="4914900"/>
          </a:xfrm>
          <a:custGeom>
            <a:avLst/>
            <a:gdLst>
              <a:gd name="connsiteX0" fmla="*/ 0 w 5015880"/>
              <a:gd name="connsiteY0" fmla="*/ 0 h 6597650"/>
              <a:gd name="connsiteX1" fmla="*/ 5015880 w 5015880"/>
              <a:gd name="connsiteY1" fmla="*/ 0 h 6597650"/>
              <a:gd name="connsiteX2" fmla="*/ 5015880 w 5015880"/>
              <a:gd name="connsiteY2" fmla="*/ 6597650 h 6597650"/>
              <a:gd name="connsiteX3" fmla="*/ 0 w 5015880"/>
              <a:gd name="connsiteY3" fmla="*/ 6597650 h 6597650"/>
            </a:gdLst>
            <a:ahLst/>
            <a:cxnLst>
              <a:cxn ang="0">
                <a:pos x="connsiteX0" y="connsiteY0"/>
              </a:cxn>
              <a:cxn ang="0">
                <a:pos x="connsiteX1" y="connsiteY1"/>
              </a:cxn>
              <a:cxn ang="0">
                <a:pos x="connsiteX2" y="connsiteY2"/>
              </a:cxn>
              <a:cxn ang="0">
                <a:pos x="connsiteX3" y="connsiteY3"/>
              </a:cxn>
            </a:cxnLst>
            <a:rect l="l" t="t" r="r" b="b"/>
            <a:pathLst>
              <a:path w="5015880" h="6597650">
                <a:moveTo>
                  <a:pt x="0" y="0"/>
                </a:moveTo>
                <a:lnTo>
                  <a:pt x="5015880" y="0"/>
                </a:lnTo>
                <a:lnTo>
                  <a:pt x="5015880" y="6597650"/>
                </a:lnTo>
                <a:lnTo>
                  <a:pt x="0" y="6597650"/>
                </a:lnTo>
                <a:close/>
              </a:path>
            </a:pathLst>
          </a:custGeom>
        </p:spPr>
      </p:pic>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4" name="Titel 1">
            <a:extLst>
              <a:ext uri="{FF2B5EF4-FFF2-40B4-BE49-F238E27FC236}">
                <a16:creationId xmlns:a16="http://schemas.microsoft.com/office/drawing/2014/main" id="{A4C0BC30-E626-4EC3-B52E-EC6CECC18BA9}"/>
              </a:ext>
            </a:extLst>
          </p:cNvPr>
          <p:cNvSpPr>
            <a:spLocks noGrp="1"/>
          </p:cNvSpPr>
          <p:nvPr>
            <p:ph type="title" hasCustomPrompt="1"/>
          </p:nvPr>
        </p:nvSpPr>
        <p:spPr>
          <a:xfrm>
            <a:off x="4464051" y="330910"/>
            <a:ext cx="2889316" cy="452322"/>
          </a:xfrm>
        </p:spPr>
        <p:txBody>
          <a:bodyPr/>
          <a:lstStyle/>
          <a:p>
            <a:r>
              <a:rPr lang="de-DE" dirty="0"/>
              <a:t>Titel</a:t>
            </a:r>
          </a:p>
        </p:txBody>
      </p:sp>
      <p:cxnSp>
        <p:nvCxnSpPr>
          <p:cNvPr id="46" name="Gerader Verbinder 45">
            <a:extLst>
              <a:ext uri="{FF2B5EF4-FFF2-40B4-BE49-F238E27FC236}">
                <a16:creationId xmlns:a16="http://schemas.microsoft.com/office/drawing/2014/main" id="{F23939B8-98AC-4295-9C3F-D06AC0E2B265}"/>
              </a:ext>
            </a:extLst>
          </p:cNvPr>
          <p:cNvCxnSpPr>
            <a:cxnSpLocks/>
          </p:cNvCxnSpPr>
          <p:nvPr userDrawn="1"/>
        </p:nvCxnSpPr>
        <p:spPr>
          <a:xfrm>
            <a:off x="4464051" y="974732"/>
            <a:ext cx="2889315"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5" name="Textplatzhalter 4">
            <a:extLst>
              <a:ext uri="{FF2B5EF4-FFF2-40B4-BE49-F238E27FC236}">
                <a16:creationId xmlns:a16="http://schemas.microsoft.com/office/drawing/2014/main" id="{D16C751C-C99C-4A88-ADDD-C33FB6EC870E}"/>
              </a:ext>
            </a:extLst>
          </p:cNvPr>
          <p:cNvSpPr>
            <a:spLocks noGrp="1"/>
          </p:cNvSpPr>
          <p:nvPr>
            <p:ph type="body" sz="quarter" idx="13"/>
          </p:nvPr>
        </p:nvSpPr>
        <p:spPr>
          <a:xfrm>
            <a:off x="4464050" y="1422400"/>
            <a:ext cx="4368800" cy="3492500"/>
          </a:xfrm>
        </p:spPr>
        <p:txBody>
          <a:bodyPr>
            <a:noAutofit/>
          </a:bodyPr>
          <a:lstStyle/>
          <a:p>
            <a:pPr lvl="0"/>
            <a:r>
              <a:rPr lang="de-DE"/>
              <a:t>Mastertextformat bearbeiten
Zweite Ebene
Dritte Ebene
Vierte Ebene
Fünfte Ebene</a:t>
            </a:r>
            <a:endParaRPr lang="de-DE" dirty="0"/>
          </a:p>
        </p:txBody>
      </p:sp>
      <p:sp>
        <p:nvSpPr>
          <p:cNvPr id="42" name="Textplatzhalter 9">
            <a:extLst>
              <a:ext uri="{FF2B5EF4-FFF2-40B4-BE49-F238E27FC236}">
                <a16:creationId xmlns:a16="http://schemas.microsoft.com/office/drawing/2014/main" id="{E4C94B29-D663-4D46-BC85-1EE4E8715F13}"/>
              </a:ext>
            </a:extLst>
          </p:cNvPr>
          <p:cNvSpPr>
            <a:spLocks noGrp="1"/>
          </p:cNvSpPr>
          <p:nvPr>
            <p:ph type="body" sz="quarter" idx="15"/>
          </p:nvPr>
        </p:nvSpPr>
        <p:spPr>
          <a:xfrm>
            <a:off x="4464050" y="1088384"/>
            <a:ext cx="4158457"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Mastertextformat bearbeiten
Zweite Ebene
Dritte Ebene
Vierte Ebene
Fünfte Ebene</a:t>
            </a:r>
            <a:endParaRPr lang="de-DE" dirty="0"/>
          </a:p>
        </p:txBody>
      </p:sp>
    </p:spTree>
    <p:extLst>
      <p:ext uri="{BB962C8B-B14F-4D97-AF65-F5344CB8AC3E}">
        <p14:creationId xmlns:p14="http://schemas.microsoft.com/office/powerpoint/2010/main" val="1077683850"/>
      </p:ext>
    </p:extLst>
  </p:cSld>
  <p:clrMapOvr>
    <a:masterClrMapping/>
  </p:clrMapOvr>
  <p:extLst>
    <p:ext uri="{DCECCB84-F9BA-43D5-87BE-67443E8EF086}">
      <p15:sldGuideLst xmlns:p15="http://schemas.microsoft.com/office/powerpoint/2012/main">
        <p15:guide id="1" pos="281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 Bild rech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Mastertitelformat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8" name="Inhaltsplatzhalter 7">
            <a:extLst>
              <a:ext uri="{FF2B5EF4-FFF2-40B4-BE49-F238E27FC236}">
                <a16:creationId xmlns:a16="http://schemas.microsoft.com/office/drawing/2014/main" id="{6D03C39F-F4DA-4E33-9C12-0C07D46B74D2}"/>
              </a:ext>
            </a:extLst>
          </p:cNvPr>
          <p:cNvSpPr>
            <a:spLocks noGrp="1"/>
          </p:cNvSpPr>
          <p:nvPr>
            <p:ph sz="quarter" idx="14" hasCustomPrompt="1"/>
          </p:nvPr>
        </p:nvSpPr>
        <p:spPr>
          <a:xfrm>
            <a:off x="4625577" y="1422400"/>
            <a:ext cx="4518422"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1" name="Textplatzhalter 10">
            <a:extLst>
              <a:ext uri="{FF2B5EF4-FFF2-40B4-BE49-F238E27FC236}">
                <a16:creationId xmlns:a16="http://schemas.microsoft.com/office/drawing/2014/main" id="{C5337AD4-58C4-4CD3-B6EE-0320BEF61A5B}"/>
              </a:ext>
            </a:extLst>
          </p:cNvPr>
          <p:cNvSpPr>
            <a:spLocks noGrp="1"/>
          </p:cNvSpPr>
          <p:nvPr>
            <p:ph type="body" sz="quarter" idx="15"/>
          </p:nvPr>
        </p:nvSpPr>
        <p:spPr>
          <a:xfrm>
            <a:off x="521550" y="1422399"/>
            <a:ext cx="3754437" cy="3492500"/>
          </a:xfrm>
        </p:spPr>
        <p:txBody>
          <a:bodyPr>
            <a:noAutofit/>
          </a:bodyPr>
          <a:lstStyle/>
          <a:p>
            <a:pPr lvl="0"/>
            <a:r>
              <a:rPr lang="de-DE"/>
              <a:t>Mastertextformat bearbeiten
Zweite Ebene
Dritte Ebene
Vierte Ebene
Fünfte Ebene</a:t>
            </a:r>
          </a:p>
        </p:txBody>
      </p:sp>
      <p:sp>
        <p:nvSpPr>
          <p:cNvPr id="9" name="Textplatzhalter 9">
            <a:extLst>
              <a:ext uri="{FF2B5EF4-FFF2-40B4-BE49-F238E27FC236}">
                <a16:creationId xmlns:a16="http://schemas.microsoft.com/office/drawing/2014/main" id="{F7C652DC-A5C6-48EB-A305-6D10BD956A77}"/>
              </a:ext>
            </a:extLst>
          </p:cNvPr>
          <p:cNvSpPr>
            <a:spLocks noGrp="1"/>
          </p:cNvSpPr>
          <p:nvPr>
            <p:ph type="body" sz="quarter" idx="16"/>
          </p:nvPr>
        </p:nvSpPr>
        <p:spPr>
          <a:xfrm>
            <a:off x="521494" y="1088384"/>
            <a:ext cx="3754437"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Mastertextformat bearbeiten
Zweite Ebene
Dritte Ebene
Vierte Ebene
Fünfte Ebene</a:t>
            </a:r>
            <a:endParaRPr lang="de-DE" dirty="0"/>
          </a:p>
        </p:txBody>
      </p:sp>
    </p:spTree>
    <p:extLst>
      <p:ext uri="{BB962C8B-B14F-4D97-AF65-F5344CB8AC3E}">
        <p14:creationId xmlns:p14="http://schemas.microsoft.com/office/powerpoint/2010/main" val="557660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folie 2">
    <p:spTree>
      <p:nvGrpSpPr>
        <p:cNvPr id="1" name=""/>
        <p:cNvGrpSpPr/>
        <p:nvPr/>
      </p:nvGrpSpPr>
      <p:grpSpPr>
        <a:xfrm>
          <a:off x="0" y="0"/>
          <a:ext cx="0" cy="0"/>
          <a:chOff x="0" y="0"/>
          <a:chExt cx="0" cy="0"/>
        </a:xfrm>
      </p:grpSpPr>
      <p:grpSp>
        <p:nvGrpSpPr>
          <p:cNvPr id="27" name="Gruppieren 26">
            <a:extLst>
              <a:ext uri="{FF2B5EF4-FFF2-40B4-BE49-F238E27FC236}">
                <a16:creationId xmlns:a16="http://schemas.microsoft.com/office/drawing/2014/main" id="{991EEF65-5B2F-4153-B72A-8188920387E8}"/>
              </a:ext>
            </a:extLst>
          </p:cNvPr>
          <p:cNvGrpSpPr/>
          <p:nvPr userDrawn="1"/>
        </p:nvGrpSpPr>
        <p:grpSpPr>
          <a:xfrm>
            <a:off x="-4877" y="4950860"/>
            <a:ext cx="9148877" cy="198120"/>
            <a:chOff x="-4877" y="4950860"/>
            <a:chExt cx="9148877" cy="198120"/>
          </a:xfrm>
        </p:grpSpPr>
        <p:sp>
          <p:nvSpPr>
            <p:cNvPr id="28" name="bk object 18">
              <a:extLst>
                <a:ext uri="{FF2B5EF4-FFF2-40B4-BE49-F238E27FC236}">
                  <a16:creationId xmlns:a16="http://schemas.microsoft.com/office/drawing/2014/main" id="{7F2B589E-3839-4C3B-92E1-F293A76DB3C1}"/>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chemeClr val="tx2"/>
            </a:solidFill>
          </p:spPr>
          <p:txBody>
            <a:bodyPr wrap="square" lIns="0" tIns="0" rIns="0" bIns="0" rtlCol="0"/>
            <a:lstStyle/>
            <a:p>
              <a:endParaRPr/>
            </a:p>
          </p:txBody>
        </p:sp>
        <p:sp>
          <p:nvSpPr>
            <p:cNvPr id="29" name="bk object 18">
              <a:extLst>
                <a:ext uri="{FF2B5EF4-FFF2-40B4-BE49-F238E27FC236}">
                  <a16:creationId xmlns:a16="http://schemas.microsoft.com/office/drawing/2014/main" id="{8DC76EE0-F751-40CD-B7DB-DC698896789C}"/>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chemeClr val="tx2"/>
            </a:solidFill>
          </p:spPr>
          <p:txBody>
            <a:bodyPr wrap="square" lIns="0" tIns="0" rIns="0" bIns="0" rtlCol="0"/>
            <a:lstStyle/>
            <a:p>
              <a:endParaRPr/>
            </a:p>
          </p:txBody>
        </p:sp>
        <p:sp>
          <p:nvSpPr>
            <p:cNvPr id="30" name="Holder 3">
              <a:extLst>
                <a:ext uri="{FF2B5EF4-FFF2-40B4-BE49-F238E27FC236}">
                  <a16:creationId xmlns:a16="http://schemas.microsoft.com/office/drawing/2014/main" id="{5DFAD467-705A-4EBF-B0CD-82975D99AB5A}"/>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26" name="Freihandform: Form 25">
            <a:extLst>
              <a:ext uri="{FF2B5EF4-FFF2-40B4-BE49-F238E27FC236}">
                <a16:creationId xmlns:a16="http://schemas.microsoft.com/office/drawing/2014/main" id="{59BE50D6-D2EF-43B9-8437-C5253F74EA60}"/>
              </a:ext>
            </a:extLst>
          </p:cNvPr>
          <p:cNvSpPr/>
          <p:nvPr userDrawn="1"/>
        </p:nvSpPr>
        <p:spPr>
          <a:xfrm>
            <a:off x="1" y="1422400"/>
            <a:ext cx="3167992" cy="3492500"/>
          </a:xfrm>
          <a:custGeom>
            <a:avLst/>
            <a:gdLst>
              <a:gd name="connsiteX0" fmla="*/ 3773588 w 4271120"/>
              <a:gd name="connsiteY0" fmla="*/ 3280579 h 4702819"/>
              <a:gd name="connsiteX1" fmla="*/ 3717970 w 4271120"/>
              <a:gd name="connsiteY1" fmla="*/ 3393838 h 4702819"/>
              <a:gd name="connsiteX2" fmla="*/ 3755385 w 4271120"/>
              <a:gd name="connsiteY2" fmla="*/ 3541480 h 4702819"/>
              <a:gd name="connsiteX3" fmla="*/ 3742240 w 4271120"/>
              <a:gd name="connsiteY3" fmla="*/ 3544514 h 4702819"/>
              <a:gd name="connsiteX4" fmla="*/ 3594598 w 4271120"/>
              <a:gd name="connsiteY4" fmla="*/ 3403951 h 4702819"/>
              <a:gd name="connsiteX5" fmla="*/ 3773588 w 4271120"/>
              <a:gd name="connsiteY5" fmla="*/ 3280579 h 4702819"/>
              <a:gd name="connsiteX6" fmla="*/ 3937409 w 4271120"/>
              <a:gd name="connsiteY6" fmla="*/ 2981250 h 4702819"/>
              <a:gd name="connsiteX7" fmla="*/ 3833252 w 4271120"/>
              <a:gd name="connsiteY7" fmla="*/ 3118780 h 4702819"/>
              <a:gd name="connsiteX8" fmla="*/ 3480327 w 4271120"/>
              <a:gd name="connsiteY8" fmla="*/ 3142039 h 4702819"/>
              <a:gd name="connsiteX9" fmla="*/ 3488417 w 4271120"/>
              <a:gd name="connsiteY9" fmla="*/ 3070240 h 4702819"/>
              <a:gd name="connsiteX10" fmla="*/ 3802914 w 4271120"/>
              <a:gd name="connsiteY10" fmla="*/ 3008554 h 4702819"/>
              <a:gd name="connsiteX11" fmla="*/ 3937409 w 4271120"/>
              <a:gd name="connsiteY11" fmla="*/ 2981250 h 4702819"/>
              <a:gd name="connsiteX12" fmla="*/ 1530647 w 4271120"/>
              <a:gd name="connsiteY12" fmla="*/ 2816671 h 4702819"/>
              <a:gd name="connsiteX13" fmla="*/ 1538737 w 4271120"/>
              <a:gd name="connsiteY13" fmla="*/ 2820463 h 4702819"/>
              <a:gd name="connsiteX14" fmla="*/ 1944246 w 4271120"/>
              <a:gd name="connsiteY14" fmla="*/ 3409008 h 4702819"/>
              <a:gd name="connsiteX15" fmla="*/ 3606733 w 4271120"/>
              <a:gd name="connsiteY15" fmla="*/ 3913618 h 4702819"/>
              <a:gd name="connsiteX16" fmla="*/ 3607744 w 4271120"/>
              <a:gd name="connsiteY16" fmla="*/ 3926765 h 4702819"/>
              <a:gd name="connsiteX17" fmla="*/ 2423576 w 4271120"/>
              <a:gd name="connsiteY17" fmla="*/ 3894405 h 4702819"/>
              <a:gd name="connsiteX18" fmla="*/ 2077731 w 4271120"/>
              <a:gd name="connsiteY18" fmla="*/ 3806426 h 4702819"/>
              <a:gd name="connsiteX19" fmla="*/ 1525591 w 4271120"/>
              <a:gd name="connsiteY19" fmla="*/ 2823496 h 4702819"/>
              <a:gd name="connsiteX20" fmla="*/ 1530647 w 4271120"/>
              <a:gd name="connsiteY20" fmla="*/ 2816671 h 4702819"/>
              <a:gd name="connsiteX21" fmla="*/ 3996062 w 4271120"/>
              <a:gd name="connsiteY21" fmla="*/ 2605067 h 4702819"/>
              <a:gd name="connsiteX22" fmla="*/ 4271120 w 4271120"/>
              <a:gd name="connsiteY22" fmla="*/ 2676866 h 4702819"/>
              <a:gd name="connsiteX23" fmla="*/ 4008197 w 4271120"/>
              <a:gd name="connsiteY23" fmla="*/ 2693046 h 4702819"/>
              <a:gd name="connsiteX24" fmla="*/ 3829207 w 4271120"/>
              <a:gd name="connsiteY24" fmla="*/ 2680911 h 4702819"/>
              <a:gd name="connsiteX25" fmla="*/ 3670441 w 4271120"/>
              <a:gd name="connsiteY25" fmla="*/ 2642484 h 4702819"/>
              <a:gd name="connsiteX26" fmla="*/ 3996062 w 4271120"/>
              <a:gd name="connsiteY26" fmla="*/ 2605067 h 4702819"/>
              <a:gd name="connsiteX27" fmla="*/ 3443991 w 4271120"/>
              <a:gd name="connsiteY27" fmla="*/ 1373753 h 4702819"/>
              <a:gd name="connsiteX28" fmla="*/ 3808982 w 4271120"/>
              <a:gd name="connsiteY28" fmla="*/ 1505845 h 4702819"/>
              <a:gd name="connsiteX29" fmla="*/ 3766510 w 4271120"/>
              <a:gd name="connsiteY29" fmla="*/ 1714160 h 4702819"/>
              <a:gd name="connsiteX30" fmla="*/ 3673475 w 4271120"/>
              <a:gd name="connsiteY30" fmla="*/ 1626182 h 4702819"/>
              <a:gd name="connsiteX31" fmla="*/ 3503586 w 4271120"/>
              <a:gd name="connsiteY31" fmla="*/ 1940680 h 4702819"/>
              <a:gd name="connsiteX32" fmla="*/ 3349877 w 4271120"/>
              <a:gd name="connsiteY32" fmla="*/ 1900230 h 4702819"/>
              <a:gd name="connsiteX33" fmla="*/ 3263920 w 4271120"/>
              <a:gd name="connsiteY33" fmla="*/ 1778881 h 4702819"/>
              <a:gd name="connsiteX34" fmla="*/ 2886727 w 4271120"/>
              <a:gd name="connsiteY34" fmla="*/ 1881016 h 4702819"/>
              <a:gd name="connsiteX35" fmla="*/ 3400439 w 4271120"/>
              <a:gd name="connsiteY35" fmla="*/ 1585733 h 4702819"/>
              <a:gd name="connsiteX36" fmla="*/ 2921109 w 4271120"/>
              <a:gd name="connsiteY36" fmla="*/ 1605957 h 4702819"/>
              <a:gd name="connsiteX37" fmla="*/ 2913019 w 4271120"/>
              <a:gd name="connsiteY37" fmla="*/ 1594835 h 4702819"/>
              <a:gd name="connsiteX38" fmla="*/ 3443991 w 4271120"/>
              <a:gd name="connsiteY38" fmla="*/ 1373753 h 4702819"/>
              <a:gd name="connsiteX39" fmla="*/ 0 w 4271120"/>
              <a:gd name="connsiteY39" fmla="*/ 0 h 4702819"/>
              <a:gd name="connsiteX40" fmla="*/ 115292 w 4271120"/>
              <a:gd name="connsiteY40" fmla="*/ 0 h 4702819"/>
              <a:gd name="connsiteX41" fmla="*/ 274676 w 4271120"/>
              <a:gd name="connsiteY41" fmla="*/ 0 h 4702819"/>
              <a:gd name="connsiteX42" fmla="*/ 3942724 w 4271120"/>
              <a:gd name="connsiteY42" fmla="*/ 0 h 4702819"/>
              <a:gd name="connsiteX43" fmla="*/ 3939432 w 4271120"/>
              <a:gd name="connsiteY43" fmla="*/ 53696 h 4702819"/>
              <a:gd name="connsiteX44" fmla="*/ 3684598 w 4271120"/>
              <a:gd name="connsiteY44" fmla="*/ 334822 h 4702819"/>
              <a:gd name="connsiteX45" fmla="*/ 3981904 w 4271120"/>
              <a:gd name="connsiteY45" fmla="*/ 155833 h 4702819"/>
              <a:gd name="connsiteX46" fmla="*/ 3993028 w 4271120"/>
              <a:gd name="connsiteY46" fmla="*/ 404599 h 4702819"/>
              <a:gd name="connsiteX47" fmla="*/ 3433810 w 4271120"/>
              <a:gd name="connsiteY47" fmla="*/ 635163 h 4702819"/>
              <a:gd name="connsiteX48" fmla="*/ 2283013 w 4271120"/>
              <a:gd name="connsiteY48" fmla="*/ 464262 h 4702819"/>
              <a:gd name="connsiteX49" fmla="*/ 2284025 w 4271120"/>
              <a:gd name="connsiteY49" fmla="*/ 455161 h 4702819"/>
              <a:gd name="connsiteX50" fmla="*/ 2959536 w 4271120"/>
              <a:gd name="connsiteY50" fmla="*/ 115383 h 4702819"/>
              <a:gd name="connsiteX51" fmla="*/ 2949424 w 4271120"/>
              <a:gd name="connsiteY51" fmla="*/ 107293 h 4702819"/>
              <a:gd name="connsiteX52" fmla="*/ 1789525 w 4271120"/>
              <a:gd name="connsiteY52" fmla="*/ 314598 h 4702819"/>
              <a:gd name="connsiteX53" fmla="*/ 1564018 w 4271120"/>
              <a:gd name="connsiteY53" fmla="*/ 251900 h 4702819"/>
              <a:gd name="connsiteX54" fmla="*/ 1554917 w 4271120"/>
              <a:gd name="connsiteY54" fmla="*/ 262013 h 4702819"/>
              <a:gd name="connsiteX55" fmla="*/ 2389194 w 4271120"/>
              <a:gd name="connsiteY55" fmla="*/ 907188 h 4702819"/>
              <a:gd name="connsiteX56" fmla="*/ 2159641 w 4271120"/>
              <a:gd name="connsiteY56" fmla="*/ 613927 h 4702819"/>
              <a:gd name="connsiteX57" fmla="*/ 2255710 w 4271120"/>
              <a:gd name="connsiteY57" fmla="*/ 818197 h 4702819"/>
              <a:gd name="connsiteX58" fmla="*/ 2248631 w 4271120"/>
              <a:gd name="connsiteY58" fmla="*/ 897075 h 4702819"/>
              <a:gd name="connsiteX59" fmla="*/ 2071663 w 4271120"/>
              <a:gd name="connsiteY59" fmla="*/ 706960 h 4702819"/>
              <a:gd name="connsiteX60" fmla="*/ 2063573 w 4271120"/>
              <a:gd name="connsiteY60" fmla="*/ 718085 h 4702819"/>
              <a:gd name="connsiteX61" fmla="*/ 1981662 w 4271120"/>
              <a:gd name="connsiteY61" fmla="*/ 1090223 h 4702819"/>
              <a:gd name="connsiteX62" fmla="*/ 2015034 w 4271120"/>
              <a:gd name="connsiteY62" fmla="*/ 1068987 h 4702819"/>
              <a:gd name="connsiteX63" fmla="*/ 2152563 w 4271120"/>
              <a:gd name="connsiteY63" fmla="*/ 876851 h 4702819"/>
              <a:gd name="connsiteX64" fmla="*/ 2193013 w 4271120"/>
              <a:gd name="connsiteY64" fmla="*/ 935503 h 4702819"/>
              <a:gd name="connsiteX65" fmla="*/ 2042337 w 4271120"/>
              <a:gd name="connsiteY65" fmla="*/ 1153931 h 4702819"/>
              <a:gd name="connsiteX66" fmla="*/ 1195925 w 4271120"/>
              <a:gd name="connsiteY66" fmla="*/ 1315731 h 4702819"/>
              <a:gd name="connsiteX67" fmla="*/ 1759188 w 4271120"/>
              <a:gd name="connsiteY67" fmla="*/ 1329888 h 4702819"/>
              <a:gd name="connsiteX68" fmla="*/ 1762222 w 4271120"/>
              <a:gd name="connsiteY68" fmla="*/ 1336967 h 4702819"/>
              <a:gd name="connsiteX69" fmla="*/ 1303117 w 4271120"/>
              <a:gd name="connsiteY69" fmla="*/ 1458316 h 4702819"/>
              <a:gd name="connsiteX70" fmla="*/ 1879527 w 4271120"/>
              <a:gd name="connsiteY70" fmla="*/ 1385506 h 4702819"/>
              <a:gd name="connsiteX71" fmla="*/ 1882560 w 4271120"/>
              <a:gd name="connsiteY71" fmla="*/ 1389551 h 4702819"/>
              <a:gd name="connsiteX72" fmla="*/ 1158509 w 4271120"/>
              <a:gd name="connsiteY72" fmla="*/ 1608992 h 4702819"/>
              <a:gd name="connsiteX73" fmla="*/ 1500309 w 4271120"/>
              <a:gd name="connsiteY73" fmla="*/ 1648430 h 4702819"/>
              <a:gd name="connsiteX74" fmla="*/ 1502332 w 4271120"/>
              <a:gd name="connsiteY74" fmla="*/ 1651464 h 4702819"/>
              <a:gd name="connsiteX75" fmla="*/ 1323342 w 4271120"/>
              <a:gd name="connsiteY75" fmla="*/ 1726296 h 4702819"/>
              <a:gd name="connsiteX76" fmla="*/ 1387050 w 4271120"/>
              <a:gd name="connsiteY76" fmla="*/ 1741465 h 4702819"/>
              <a:gd name="connsiteX77" fmla="*/ 1442669 w 4271120"/>
              <a:gd name="connsiteY77" fmla="*/ 1750566 h 4702819"/>
              <a:gd name="connsiteX78" fmla="*/ 1983684 w 4271120"/>
              <a:gd name="connsiteY78" fmla="*/ 1635284 h 4702819"/>
              <a:gd name="connsiteX79" fmla="*/ 2041326 w 4271120"/>
              <a:gd name="connsiteY79" fmla="*/ 1604947 h 4702819"/>
              <a:gd name="connsiteX80" fmla="*/ 1993797 w 4271120"/>
              <a:gd name="connsiteY80" fmla="*/ 1723262 h 4702819"/>
              <a:gd name="connsiteX81" fmla="*/ 1881549 w 4271120"/>
              <a:gd name="connsiteY81" fmla="*/ 1801128 h 4702819"/>
              <a:gd name="connsiteX82" fmla="*/ 1868403 w 4271120"/>
              <a:gd name="connsiteY82" fmla="*/ 1865847 h 4702819"/>
              <a:gd name="connsiteX83" fmla="*/ 1001766 w 4271120"/>
              <a:gd name="connsiteY83" fmla="*/ 1993265 h 4702819"/>
              <a:gd name="connsiteX84" fmla="*/ 999744 w 4271120"/>
              <a:gd name="connsiteY84" fmla="*/ 1993265 h 4702819"/>
              <a:gd name="connsiteX85" fmla="*/ 1477051 w 4271120"/>
              <a:gd name="connsiteY85" fmla="*/ 2115625 h 4702819"/>
              <a:gd name="connsiteX86" fmla="*/ 1478062 w 4271120"/>
              <a:gd name="connsiteY86" fmla="*/ 2118658 h 4702819"/>
              <a:gd name="connsiteX87" fmla="*/ 1337500 w 4271120"/>
              <a:gd name="connsiteY87" fmla="*/ 2160120 h 4702819"/>
              <a:gd name="connsiteX88" fmla="*/ 1830987 w 4271120"/>
              <a:gd name="connsiteY88" fmla="*/ 2044838 h 4702819"/>
              <a:gd name="connsiteX89" fmla="*/ 1840088 w 4271120"/>
              <a:gd name="connsiteY89" fmla="*/ 2054950 h 4702819"/>
              <a:gd name="connsiteX90" fmla="*/ 1610536 w 4271120"/>
              <a:gd name="connsiteY90" fmla="*/ 2209670 h 4702819"/>
              <a:gd name="connsiteX91" fmla="*/ 970417 w 4271120"/>
              <a:gd name="connsiteY91" fmla="*/ 2143940 h 4702819"/>
              <a:gd name="connsiteX92" fmla="*/ 1531659 w 4271120"/>
              <a:gd name="connsiteY92" fmla="*/ 2446302 h 4702819"/>
              <a:gd name="connsiteX93" fmla="*/ 1040194 w 4271120"/>
              <a:gd name="connsiteY93" fmla="*/ 2520123 h 4702819"/>
              <a:gd name="connsiteX94" fmla="*/ 1012890 w 4271120"/>
              <a:gd name="connsiteY94" fmla="*/ 2497875 h 4702819"/>
              <a:gd name="connsiteX95" fmla="*/ 585134 w 4271120"/>
              <a:gd name="connsiteY95" fmla="*/ 2905408 h 4702819"/>
              <a:gd name="connsiteX96" fmla="*/ 2443801 w 4271120"/>
              <a:gd name="connsiteY96" fmla="*/ 4164407 h 4702819"/>
              <a:gd name="connsiteX97" fmla="*/ 2680749 w 4271120"/>
              <a:gd name="connsiteY97" fmla="*/ 4641304 h 4702819"/>
              <a:gd name="connsiteX98" fmla="*/ 2704586 w 4271120"/>
              <a:gd name="connsiteY98" fmla="*/ 4702819 h 4702819"/>
              <a:gd name="connsiteX99" fmla="*/ 274676 w 4271120"/>
              <a:gd name="connsiteY99" fmla="*/ 4702819 h 4702819"/>
              <a:gd name="connsiteX100" fmla="*/ 115292 w 4271120"/>
              <a:gd name="connsiteY100" fmla="*/ 4702819 h 4702819"/>
              <a:gd name="connsiteX101" fmla="*/ 0 w 4271120"/>
              <a:gd name="connsiteY101" fmla="*/ 4702819 h 470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271120" h="4702819">
                <a:moveTo>
                  <a:pt x="3773588" y="3280579"/>
                </a:moveTo>
                <a:cubicBezTo>
                  <a:pt x="3773588" y="3280579"/>
                  <a:pt x="3730105" y="3343276"/>
                  <a:pt x="3717970" y="3393838"/>
                </a:cubicBezTo>
                <a:cubicBezTo>
                  <a:pt x="3745273" y="3430243"/>
                  <a:pt x="3753363" y="3442378"/>
                  <a:pt x="3755385" y="3541480"/>
                </a:cubicBezTo>
                <a:cubicBezTo>
                  <a:pt x="3755385" y="3549570"/>
                  <a:pt x="3745273" y="3551593"/>
                  <a:pt x="3742240" y="3544514"/>
                </a:cubicBezTo>
                <a:cubicBezTo>
                  <a:pt x="3714936" y="3479795"/>
                  <a:pt x="3663363" y="3420131"/>
                  <a:pt x="3594598" y="3403951"/>
                </a:cubicBezTo>
                <a:cubicBezTo>
                  <a:pt x="3610778" y="3321029"/>
                  <a:pt x="3667408" y="3281590"/>
                  <a:pt x="3773588" y="3280579"/>
                </a:cubicBezTo>
                <a:close/>
                <a:moveTo>
                  <a:pt x="3937409" y="2981250"/>
                </a:moveTo>
                <a:cubicBezTo>
                  <a:pt x="3924264" y="3035858"/>
                  <a:pt x="3891904" y="3080352"/>
                  <a:pt x="3833252" y="3118780"/>
                </a:cubicBezTo>
                <a:cubicBezTo>
                  <a:pt x="3598643" y="3075297"/>
                  <a:pt x="3669430" y="3152151"/>
                  <a:pt x="3480327" y="3142039"/>
                </a:cubicBezTo>
                <a:cubicBezTo>
                  <a:pt x="3479316" y="3127881"/>
                  <a:pt x="3479316" y="3081364"/>
                  <a:pt x="3488417" y="3070240"/>
                </a:cubicBezTo>
                <a:cubicBezTo>
                  <a:pt x="3640104" y="3123836"/>
                  <a:pt x="3659318" y="3035858"/>
                  <a:pt x="3802914" y="3008554"/>
                </a:cubicBezTo>
                <a:cubicBezTo>
                  <a:pt x="3851454" y="2999453"/>
                  <a:pt x="3909095" y="2995408"/>
                  <a:pt x="3937409" y="2981250"/>
                </a:cubicBezTo>
                <a:close/>
                <a:moveTo>
                  <a:pt x="1530647" y="2816671"/>
                </a:moveTo>
                <a:cubicBezTo>
                  <a:pt x="1533681" y="2815912"/>
                  <a:pt x="1537220" y="2816924"/>
                  <a:pt x="1538737" y="2820463"/>
                </a:cubicBezTo>
                <a:cubicBezTo>
                  <a:pt x="1704581" y="3184511"/>
                  <a:pt x="1838065" y="3351366"/>
                  <a:pt x="1944246" y="3409008"/>
                </a:cubicBezTo>
                <a:cubicBezTo>
                  <a:pt x="2164698" y="3528335"/>
                  <a:pt x="3031334" y="3856989"/>
                  <a:pt x="3606733" y="3913618"/>
                </a:cubicBezTo>
                <a:cubicBezTo>
                  <a:pt x="3614823" y="3913618"/>
                  <a:pt x="3615834" y="3924742"/>
                  <a:pt x="3607744" y="3926765"/>
                </a:cubicBezTo>
                <a:cubicBezTo>
                  <a:pt x="3352910" y="3984405"/>
                  <a:pt x="2663241" y="3916653"/>
                  <a:pt x="2423576" y="3894405"/>
                </a:cubicBezTo>
                <a:cubicBezTo>
                  <a:pt x="2159641" y="3869123"/>
                  <a:pt x="2078741" y="3805416"/>
                  <a:pt x="2077731" y="3806426"/>
                </a:cubicBezTo>
                <a:cubicBezTo>
                  <a:pt x="1903797" y="3672942"/>
                  <a:pt x="1564018" y="3144061"/>
                  <a:pt x="1525591" y="2823496"/>
                </a:cubicBezTo>
                <a:cubicBezTo>
                  <a:pt x="1525085" y="2819957"/>
                  <a:pt x="1527613" y="2817429"/>
                  <a:pt x="1530647" y="2816671"/>
                </a:cubicBezTo>
                <a:close/>
                <a:moveTo>
                  <a:pt x="3996062" y="2605067"/>
                </a:moveTo>
                <a:cubicBezTo>
                  <a:pt x="4069883" y="2597989"/>
                  <a:pt x="4190221" y="2621247"/>
                  <a:pt x="4271120" y="2676866"/>
                </a:cubicBezTo>
                <a:cubicBezTo>
                  <a:pt x="4252918" y="2737541"/>
                  <a:pt x="4086063" y="2706192"/>
                  <a:pt x="4008197" y="2693046"/>
                </a:cubicBezTo>
                <a:cubicBezTo>
                  <a:pt x="3953589" y="2684955"/>
                  <a:pt x="3889881" y="2681922"/>
                  <a:pt x="3829207" y="2680911"/>
                </a:cubicBezTo>
                <a:cubicBezTo>
                  <a:pt x="3777633" y="2679899"/>
                  <a:pt x="3693700" y="2671810"/>
                  <a:pt x="3670441" y="2642484"/>
                </a:cubicBezTo>
                <a:cubicBezTo>
                  <a:pt x="3719992" y="2647540"/>
                  <a:pt x="3843364" y="2620237"/>
                  <a:pt x="3996062" y="2605067"/>
                </a:cubicBezTo>
                <a:close/>
                <a:moveTo>
                  <a:pt x="3443991" y="1373753"/>
                </a:moveTo>
                <a:cubicBezTo>
                  <a:pt x="3569601" y="1369611"/>
                  <a:pt x="3697113" y="1404594"/>
                  <a:pt x="3808982" y="1505845"/>
                </a:cubicBezTo>
                <a:cubicBezTo>
                  <a:pt x="3760442" y="1576632"/>
                  <a:pt x="3761453" y="1685847"/>
                  <a:pt x="3766510" y="1714160"/>
                </a:cubicBezTo>
                <a:cubicBezTo>
                  <a:pt x="3739205" y="1705060"/>
                  <a:pt x="3695722" y="1653485"/>
                  <a:pt x="3673475" y="1626182"/>
                </a:cubicBezTo>
                <a:cubicBezTo>
                  <a:pt x="3582463" y="1677757"/>
                  <a:pt x="3486394" y="1844611"/>
                  <a:pt x="3503586" y="1940680"/>
                </a:cubicBezTo>
                <a:cubicBezTo>
                  <a:pt x="3512687" y="2019557"/>
                  <a:pt x="3455046" y="2031692"/>
                  <a:pt x="3349877" y="1900230"/>
                </a:cubicBezTo>
                <a:cubicBezTo>
                  <a:pt x="3299315" y="1936634"/>
                  <a:pt x="3250775" y="1870904"/>
                  <a:pt x="3263920" y="1778881"/>
                </a:cubicBezTo>
                <a:cubicBezTo>
                  <a:pt x="3182010" y="1864836"/>
                  <a:pt x="2961559" y="1908320"/>
                  <a:pt x="2886727" y="1881016"/>
                </a:cubicBezTo>
                <a:cubicBezTo>
                  <a:pt x="3034368" y="1838544"/>
                  <a:pt x="3254820" y="1604947"/>
                  <a:pt x="3400439" y="1585733"/>
                </a:cubicBezTo>
                <a:cubicBezTo>
                  <a:pt x="3282123" y="1528092"/>
                  <a:pt x="3076841" y="1513935"/>
                  <a:pt x="2921109" y="1605957"/>
                </a:cubicBezTo>
                <a:cubicBezTo>
                  <a:pt x="2914030" y="1610002"/>
                  <a:pt x="2906951" y="1599890"/>
                  <a:pt x="2913019" y="1594835"/>
                </a:cubicBezTo>
                <a:cubicBezTo>
                  <a:pt x="3030576" y="1496238"/>
                  <a:pt x="3234642" y="1380656"/>
                  <a:pt x="3443991" y="1373753"/>
                </a:cubicBezTo>
                <a:close/>
                <a:moveTo>
                  <a:pt x="0" y="0"/>
                </a:moveTo>
                <a:lnTo>
                  <a:pt x="115292" y="0"/>
                </a:lnTo>
                <a:lnTo>
                  <a:pt x="274676" y="0"/>
                </a:lnTo>
                <a:lnTo>
                  <a:pt x="3942724" y="0"/>
                </a:lnTo>
                <a:lnTo>
                  <a:pt x="3939432" y="53696"/>
                </a:lnTo>
                <a:cubicBezTo>
                  <a:pt x="3926286" y="139653"/>
                  <a:pt x="3890892" y="219541"/>
                  <a:pt x="3684598" y="334822"/>
                </a:cubicBezTo>
                <a:cubicBezTo>
                  <a:pt x="3918196" y="331789"/>
                  <a:pt x="3971792" y="185158"/>
                  <a:pt x="3981904" y="155833"/>
                </a:cubicBezTo>
                <a:cubicBezTo>
                  <a:pt x="4027411" y="317632"/>
                  <a:pt x="3993028" y="404599"/>
                  <a:pt x="3993028" y="404599"/>
                </a:cubicBezTo>
                <a:cubicBezTo>
                  <a:pt x="3940444" y="578533"/>
                  <a:pt x="3623924" y="771681"/>
                  <a:pt x="3433810" y="635163"/>
                </a:cubicBezTo>
                <a:cubicBezTo>
                  <a:pt x="2893805" y="156844"/>
                  <a:pt x="3099088" y="642242"/>
                  <a:pt x="2283013" y="464262"/>
                </a:cubicBezTo>
                <a:cubicBezTo>
                  <a:pt x="2277957" y="463251"/>
                  <a:pt x="2278968" y="455161"/>
                  <a:pt x="2284025" y="455161"/>
                </a:cubicBezTo>
                <a:cubicBezTo>
                  <a:pt x="2601556" y="444037"/>
                  <a:pt x="2854367" y="256957"/>
                  <a:pt x="2959536" y="115383"/>
                </a:cubicBezTo>
                <a:cubicBezTo>
                  <a:pt x="2963581" y="109315"/>
                  <a:pt x="2955491" y="101225"/>
                  <a:pt x="2949424" y="107293"/>
                </a:cubicBezTo>
                <a:cubicBezTo>
                  <a:pt x="2789647" y="273137"/>
                  <a:pt x="2362902" y="477408"/>
                  <a:pt x="1789525" y="314598"/>
                </a:cubicBezTo>
                <a:cubicBezTo>
                  <a:pt x="1719750" y="288306"/>
                  <a:pt x="1577164" y="254935"/>
                  <a:pt x="1564018" y="251900"/>
                </a:cubicBezTo>
                <a:cubicBezTo>
                  <a:pt x="1542782" y="245833"/>
                  <a:pt x="1554917" y="262013"/>
                  <a:pt x="1554917" y="262013"/>
                </a:cubicBezTo>
                <a:cubicBezTo>
                  <a:pt x="2567173" y="576510"/>
                  <a:pt x="2389194" y="907188"/>
                  <a:pt x="2389194" y="907188"/>
                </a:cubicBezTo>
                <a:cubicBezTo>
                  <a:pt x="2370992" y="796962"/>
                  <a:pt x="2292115" y="689770"/>
                  <a:pt x="2159641" y="613927"/>
                </a:cubicBezTo>
                <a:cubicBezTo>
                  <a:pt x="2258743" y="732242"/>
                  <a:pt x="2255710" y="818197"/>
                  <a:pt x="2255710" y="818197"/>
                </a:cubicBezTo>
                <a:cubicBezTo>
                  <a:pt x="2256721" y="837412"/>
                  <a:pt x="2256721" y="904154"/>
                  <a:pt x="2248631" y="897075"/>
                </a:cubicBezTo>
                <a:cubicBezTo>
                  <a:pt x="2238518" y="886963"/>
                  <a:pt x="2210203" y="755501"/>
                  <a:pt x="2071663" y="706960"/>
                </a:cubicBezTo>
                <a:cubicBezTo>
                  <a:pt x="2049416" y="701905"/>
                  <a:pt x="2063573" y="718085"/>
                  <a:pt x="2063573" y="718085"/>
                </a:cubicBezTo>
                <a:cubicBezTo>
                  <a:pt x="2150540" y="841456"/>
                  <a:pt x="2086831" y="984043"/>
                  <a:pt x="1981662" y="1090223"/>
                </a:cubicBezTo>
                <a:cubicBezTo>
                  <a:pt x="1992786" y="1084155"/>
                  <a:pt x="2003909" y="1077077"/>
                  <a:pt x="2015034" y="1068987"/>
                </a:cubicBezTo>
                <a:cubicBezTo>
                  <a:pt x="2088854" y="1009323"/>
                  <a:pt x="2150540" y="961794"/>
                  <a:pt x="2152563" y="876851"/>
                </a:cubicBezTo>
                <a:cubicBezTo>
                  <a:pt x="2152563" y="848535"/>
                  <a:pt x="2189978" y="899097"/>
                  <a:pt x="2193013" y="935503"/>
                </a:cubicBezTo>
                <a:cubicBezTo>
                  <a:pt x="2190990" y="1046740"/>
                  <a:pt x="2126271" y="1094268"/>
                  <a:pt x="2042337" y="1153931"/>
                </a:cubicBezTo>
                <a:cubicBezTo>
                  <a:pt x="1941212" y="1225730"/>
                  <a:pt x="1609524" y="1394608"/>
                  <a:pt x="1195925" y="1315731"/>
                </a:cubicBezTo>
                <a:cubicBezTo>
                  <a:pt x="1484130" y="1399664"/>
                  <a:pt x="1645929" y="1362248"/>
                  <a:pt x="1759188" y="1329888"/>
                </a:cubicBezTo>
                <a:cubicBezTo>
                  <a:pt x="1763233" y="1328876"/>
                  <a:pt x="1766267" y="1334944"/>
                  <a:pt x="1762222" y="1336967"/>
                </a:cubicBezTo>
                <a:cubicBezTo>
                  <a:pt x="1691435" y="1385506"/>
                  <a:pt x="1611546" y="1409776"/>
                  <a:pt x="1303117" y="1458316"/>
                </a:cubicBezTo>
                <a:cubicBezTo>
                  <a:pt x="1585254" y="1480563"/>
                  <a:pt x="1740986" y="1459328"/>
                  <a:pt x="1879527" y="1385506"/>
                </a:cubicBezTo>
                <a:cubicBezTo>
                  <a:pt x="1882560" y="1383484"/>
                  <a:pt x="1885594" y="1387529"/>
                  <a:pt x="1882560" y="1389551"/>
                </a:cubicBezTo>
                <a:cubicBezTo>
                  <a:pt x="1799638" y="1452248"/>
                  <a:pt x="1517501" y="1619104"/>
                  <a:pt x="1158509" y="1608992"/>
                </a:cubicBezTo>
                <a:cubicBezTo>
                  <a:pt x="1213116" y="1658542"/>
                  <a:pt x="1464916" y="1649442"/>
                  <a:pt x="1500309" y="1648430"/>
                </a:cubicBezTo>
                <a:cubicBezTo>
                  <a:pt x="1502332" y="1648430"/>
                  <a:pt x="1503344" y="1650453"/>
                  <a:pt x="1502332" y="1651464"/>
                </a:cubicBezTo>
                <a:cubicBezTo>
                  <a:pt x="1450759" y="1717194"/>
                  <a:pt x="1323342" y="1726296"/>
                  <a:pt x="1323342" y="1726296"/>
                </a:cubicBezTo>
                <a:cubicBezTo>
                  <a:pt x="1347612" y="1731352"/>
                  <a:pt x="1368848" y="1736409"/>
                  <a:pt x="1387050" y="1741465"/>
                </a:cubicBezTo>
                <a:cubicBezTo>
                  <a:pt x="1405252" y="1745509"/>
                  <a:pt x="1424467" y="1748544"/>
                  <a:pt x="1442669" y="1750566"/>
                </a:cubicBezTo>
                <a:cubicBezTo>
                  <a:pt x="1624693" y="1761689"/>
                  <a:pt x="1816830" y="1717194"/>
                  <a:pt x="1983684" y="1635284"/>
                </a:cubicBezTo>
                <a:cubicBezTo>
                  <a:pt x="1989752" y="1632250"/>
                  <a:pt x="2041326" y="1604947"/>
                  <a:pt x="2041326" y="1604947"/>
                </a:cubicBezTo>
                <a:cubicBezTo>
                  <a:pt x="2046382" y="1641352"/>
                  <a:pt x="2021101" y="1692925"/>
                  <a:pt x="1993797" y="1723262"/>
                </a:cubicBezTo>
                <a:cubicBezTo>
                  <a:pt x="1962449" y="1757644"/>
                  <a:pt x="1921999" y="1780903"/>
                  <a:pt x="1881549" y="1801128"/>
                </a:cubicBezTo>
                <a:cubicBezTo>
                  <a:pt x="1892672" y="1818319"/>
                  <a:pt x="1875482" y="1856746"/>
                  <a:pt x="1868403" y="1865847"/>
                </a:cubicBezTo>
                <a:cubicBezTo>
                  <a:pt x="1612558" y="2185401"/>
                  <a:pt x="1001766" y="1993265"/>
                  <a:pt x="1001766" y="1993265"/>
                </a:cubicBezTo>
                <a:cubicBezTo>
                  <a:pt x="1001766" y="1993265"/>
                  <a:pt x="1000754" y="1993265"/>
                  <a:pt x="999744" y="1993265"/>
                </a:cubicBezTo>
                <a:cubicBezTo>
                  <a:pt x="1145363" y="2093377"/>
                  <a:pt x="1362780" y="2123715"/>
                  <a:pt x="1477051" y="2115625"/>
                </a:cubicBezTo>
                <a:cubicBezTo>
                  <a:pt x="1479074" y="2115625"/>
                  <a:pt x="1480085" y="2117648"/>
                  <a:pt x="1478062" y="2118658"/>
                </a:cubicBezTo>
                <a:cubicBezTo>
                  <a:pt x="1447725" y="2137873"/>
                  <a:pt x="1347612" y="2158097"/>
                  <a:pt x="1337500" y="2160120"/>
                </a:cubicBezTo>
                <a:cubicBezTo>
                  <a:pt x="1571097" y="2180345"/>
                  <a:pt x="1753121" y="2096412"/>
                  <a:pt x="1830987" y="2044838"/>
                </a:cubicBezTo>
                <a:cubicBezTo>
                  <a:pt x="1837055" y="2040793"/>
                  <a:pt x="1845144" y="2048883"/>
                  <a:pt x="1840088" y="2054950"/>
                </a:cubicBezTo>
                <a:cubicBezTo>
                  <a:pt x="1765256" y="2154052"/>
                  <a:pt x="1717728" y="2182367"/>
                  <a:pt x="1610536" y="2209670"/>
                </a:cubicBezTo>
                <a:cubicBezTo>
                  <a:pt x="1399185" y="2261244"/>
                  <a:pt x="1159521" y="2246076"/>
                  <a:pt x="970417" y="2143940"/>
                </a:cubicBezTo>
                <a:cubicBezTo>
                  <a:pt x="1170644" y="2526190"/>
                  <a:pt x="1447725" y="2465516"/>
                  <a:pt x="1531659" y="2446302"/>
                </a:cubicBezTo>
                <a:cubicBezTo>
                  <a:pt x="1427500" y="2605067"/>
                  <a:pt x="1220195" y="2650574"/>
                  <a:pt x="1040194" y="2520123"/>
                </a:cubicBezTo>
                <a:cubicBezTo>
                  <a:pt x="1030081" y="2513044"/>
                  <a:pt x="1021991" y="2504955"/>
                  <a:pt x="1012890" y="2497875"/>
                </a:cubicBezTo>
                <a:cubicBezTo>
                  <a:pt x="890529" y="2709226"/>
                  <a:pt x="464795" y="2786080"/>
                  <a:pt x="585134" y="2905408"/>
                </a:cubicBezTo>
                <a:cubicBezTo>
                  <a:pt x="1526602" y="3840809"/>
                  <a:pt x="2443801" y="4164407"/>
                  <a:pt x="2443801" y="4164407"/>
                </a:cubicBezTo>
                <a:cubicBezTo>
                  <a:pt x="2521667" y="4282217"/>
                  <a:pt x="2602820" y="4452359"/>
                  <a:pt x="2680749" y="4641304"/>
                </a:cubicBezTo>
                <a:lnTo>
                  <a:pt x="2704586" y="4702819"/>
                </a:lnTo>
                <a:lnTo>
                  <a:pt x="274676" y="4702819"/>
                </a:lnTo>
                <a:lnTo>
                  <a:pt x="115292" y="4702819"/>
                </a:lnTo>
                <a:lnTo>
                  <a:pt x="0" y="4702819"/>
                </a:lnTo>
                <a:close/>
              </a:path>
            </a:pathLst>
          </a:custGeom>
          <a:solidFill>
            <a:srgbClr val="DAE5EA"/>
          </a:solidFill>
          <a:ln w="9176" cap="flat">
            <a:noFill/>
            <a:prstDash val="solid"/>
            <a:miter/>
          </a:ln>
        </p:spPr>
        <p:txBody>
          <a:bodyPr rtlCol="0" anchor="ctr"/>
          <a:lstStyle/>
          <a:p>
            <a:pPr lvl="0"/>
            <a:endParaRPr lang="de-DE" sz="1351" dirty="0"/>
          </a:p>
        </p:txBody>
      </p:sp>
      <p:sp>
        <p:nvSpPr>
          <p:cNvPr id="4" name="Datumsplatzhalter 3">
            <a:extLst>
              <a:ext uri="{FF2B5EF4-FFF2-40B4-BE49-F238E27FC236}">
                <a16:creationId xmlns:a16="http://schemas.microsoft.com/office/drawing/2014/main" id="{2DC10922-9553-44D5-BDEF-C5DFD31E6E27}"/>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
        <p:nvSpPr>
          <p:cNvPr id="2" name="Titel 1">
            <a:extLst>
              <a:ext uri="{FF2B5EF4-FFF2-40B4-BE49-F238E27FC236}">
                <a16:creationId xmlns:a16="http://schemas.microsoft.com/office/drawing/2014/main" id="{26A72F4E-48F4-48C4-AAF5-77358A958D06}"/>
              </a:ext>
            </a:extLst>
          </p:cNvPr>
          <p:cNvSpPr>
            <a:spLocks noGrp="1"/>
          </p:cNvSpPr>
          <p:nvPr>
            <p:ph type="ctrTitle" hasCustomPrompt="1"/>
          </p:nvPr>
        </p:nvSpPr>
        <p:spPr>
          <a:xfrm>
            <a:off x="526536" y="2899361"/>
            <a:ext cx="6399768" cy="540727"/>
          </a:xfrm>
        </p:spPr>
        <p:txBody>
          <a:bodyPr lIns="0" tIns="0" rIns="0" bIns="0" anchor="b">
            <a:noAutofit/>
          </a:bodyPr>
          <a:lstStyle>
            <a:lvl1pPr algn="l">
              <a:defRPr sz="3600" b="0">
                <a:solidFill>
                  <a:schemeClr val="tx2"/>
                </a:solidFill>
              </a:defRPr>
            </a:lvl1pPr>
          </a:lstStyle>
          <a:p>
            <a:r>
              <a:rPr lang="de-DE" dirty="0"/>
              <a:t>Titel bearbeiten</a:t>
            </a:r>
          </a:p>
        </p:txBody>
      </p:sp>
      <p:sp>
        <p:nvSpPr>
          <p:cNvPr id="3" name="Untertitel 2">
            <a:extLst>
              <a:ext uri="{FF2B5EF4-FFF2-40B4-BE49-F238E27FC236}">
                <a16:creationId xmlns:a16="http://schemas.microsoft.com/office/drawing/2014/main" id="{BED0E50F-2245-4DD1-8901-55D904703F45}"/>
              </a:ext>
            </a:extLst>
          </p:cNvPr>
          <p:cNvSpPr>
            <a:spLocks noGrp="1"/>
          </p:cNvSpPr>
          <p:nvPr>
            <p:ph type="subTitle" idx="1"/>
          </p:nvPr>
        </p:nvSpPr>
        <p:spPr>
          <a:xfrm>
            <a:off x="526536" y="3512495"/>
            <a:ext cx="6399768"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grpSp>
        <p:nvGrpSpPr>
          <p:cNvPr id="13" name="Grafik 6">
            <a:extLst>
              <a:ext uri="{FF2B5EF4-FFF2-40B4-BE49-F238E27FC236}">
                <a16:creationId xmlns:a16="http://schemas.microsoft.com/office/drawing/2014/main" id="{8AC3E5BE-9275-472F-AEB2-C4DA849B9A55}"/>
              </a:ext>
            </a:extLst>
          </p:cNvPr>
          <p:cNvGrpSpPr>
            <a:grpSpLocks noChangeAspect="1"/>
          </p:cNvGrpSpPr>
          <p:nvPr userDrawn="1"/>
        </p:nvGrpSpPr>
        <p:grpSpPr>
          <a:xfrm>
            <a:off x="522799" y="385347"/>
            <a:ext cx="1528921" cy="584196"/>
            <a:chOff x="695325" y="516229"/>
            <a:chExt cx="2556359" cy="975572"/>
          </a:xfrm>
          <a:solidFill>
            <a:schemeClr val="tx2"/>
          </a:solidFill>
        </p:grpSpPr>
        <p:sp>
          <p:nvSpPr>
            <p:cNvPr id="14" name="Freihandform: Form 13">
              <a:extLst>
                <a:ext uri="{FF2B5EF4-FFF2-40B4-BE49-F238E27FC236}">
                  <a16:creationId xmlns:a16="http://schemas.microsoft.com/office/drawing/2014/main" id="{8A45B3C2-1CA4-47B2-9CD9-00EEF9D615AF}"/>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grpFill/>
            <a:ln w="4510" cap="flat">
              <a:noFill/>
              <a:prstDash val="solid"/>
              <a:miter/>
            </a:ln>
          </p:spPr>
          <p:txBody>
            <a:bodyPr rtlCol="0" anchor="ctr"/>
            <a:lstStyle/>
            <a:p>
              <a:endParaRPr lang="de-DE" sz="1351"/>
            </a:p>
          </p:txBody>
        </p:sp>
        <p:sp>
          <p:nvSpPr>
            <p:cNvPr id="15" name="Freihandform: Form 14">
              <a:extLst>
                <a:ext uri="{FF2B5EF4-FFF2-40B4-BE49-F238E27FC236}">
                  <a16:creationId xmlns:a16="http://schemas.microsoft.com/office/drawing/2014/main" id="{3243C064-66AF-4F89-A61C-8EAA80446B16}"/>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grpFill/>
            <a:ln w="4510" cap="flat">
              <a:noFill/>
              <a:prstDash val="solid"/>
              <a:miter/>
            </a:ln>
          </p:spPr>
          <p:txBody>
            <a:bodyPr rtlCol="0" anchor="ctr"/>
            <a:lstStyle/>
            <a:p>
              <a:endParaRPr lang="de-DE" sz="1351"/>
            </a:p>
          </p:txBody>
        </p:sp>
        <p:sp>
          <p:nvSpPr>
            <p:cNvPr id="16" name="Freihandform: Form 15">
              <a:extLst>
                <a:ext uri="{FF2B5EF4-FFF2-40B4-BE49-F238E27FC236}">
                  <a16:creationId xmlns:a16="http://schemas.microsoft.com/office/drawing/2014/main" id="{5E875C2F-2AC0-45DD-9626-129486821205}"/>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grpFill/>
            <a:ln w="4510" cap="flat">
              <a:noFill/>
              <a:prstDash val="solid"/>
              <a:miter/>
            </a:ln>
          </p:spPr>
          <p:txBody>
            <a:bodyPr rtlCol="0" anchor="ctr"/>
            <a:lstStyle/>
            <a:p>
              <a:endParaRPr lang="de-DE" sz="1351"/>
            </a:p>
          </p:txBody>
        </p:sp>
        <p:sp>
          <p:nvSpPr>
            <p:cNvPr id="17" name="Freihandform: Form 16">
              <a:extLst>
                <a:ext uri="{FF2B5EF4-FFF2-40B4-BE49-F238E27FC236}">
                  <a16:creationId xmlns:a16="http://schemas.microsoft.com/office/drawing/2014/main" id="{2F1F040A-4C25-4A9B-91CF-4997C0E3FA28}"/>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grpFill/>
            <a:ln w="4510" cap="flat">
              <a:noFill/>
              <a:prstDash val="solid"/>
              <a:miter/>
            </a:ln>
          </p:spPr>
          <p:txBody>
            <a:bodyPr rtlCol="0" anchor="ctr"/>
            <a:lstStyle/>
            <a:p>
              <a:endParaRPr lang="de-DE" sz="1351"/>
            </a:p>
          </p:txBody>
        </p:sp>
      </p:grpSp>
    </p:spTree>
    <p:extLst>
      <p:ext uri="{BB962C8B-B14F-4D97-AF65-F5344CB8AC3E}">
        <p14:creationId xmlns:p14="http://schemas.microsoft.com/office/powerpoint/2010/main" val="30750767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halt + zwei Bilder rech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Mastertitelformat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10" name="Inhaltsplatzhalter 9">
            <a:extLst>
              <a:ext uri="{FF2B5EF4-FFF2-40B4-BE49-F238E27FC236}">
                <a16:creationId xmlns:a16="http://schemas.microsoft.com/office/drawing/2014/main" id="{1ADE6869-998B-4809-AE43-C38E35BE8AA6}"/>
              </a:ext>
            </a:extLst>
          </p:cNvPr>
          <p:cNvSpPr>
            <a:spLocks noGrp="1"/>
          </p:cNvSpPr>
          <p:nvPr>
            <p:ph sz="quarter" idx="16" hasCustomPrompt="1"/>
          </p:nvPr>
        </p:nvSpPr>
        <p:spPr>
          <a:xfrm>
            <a:off x="4625578" y="1422400"/>
            <a:ext cx="2241947"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2" name="Inhaltsplatzhalter 11">
            <a:extLst>
              <a:ext uri="{FF2B5EF4-FFF2-40B4-BE49-F238E27FC236}">
                <a16:creationId xmlns:a16="http://schemas.microsoft.com/office/drawing/2014/main" id="{BB574367-BB34-447D-A233-6E083CBE551E}"/>
              </a:ext>
            </a:extLst>
          </p:cNvPr>
          <p:cNvSpPr>
            <a:spLocks noGrp="1"/>
          </p:cNvSpPr>
          <p:nvPr>
            <p:ph sz="quarter" idx="17" hasCustomPrompt="1"/>
          </p:nvPr>
        </p:nvSpPr>
        <p:spPr>
          <a:xfrm>
            <a:off x="6921103" y="1422399"/>
            <a:ext cx="2222897"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4" name="Textplatzhalter 13">
            <a:extLst>
              <a:ext uri="{FF2B5EF4-FFF2-40B4-BE49-F238E27FC236}">
                <a16:creationId xmlns:a16="http://schemas.microsoft.com/office/drawing/2014/main" id="{7DFAE767-5641-4D3F-9095-84DF27650729}"/>
              </a:ext>
            </a:extLst>
          </p:cNvPr>
          <p:cNvSpPr>
            <a:spLocks noGrp="1"/>
          </p:cNvSpPr>
          <p:nvPr>
            <p:ph type="body" sz="quarter" idx="18"/>
          </p:nvPr>
        </p:nvSpPr>
        <p:spPr>
          <a:xfrm>
            <a:off x="522288" y="1422400"/>
            <a:ext cx="3754437" cy="3492500"/>
          </a:xfrm>
        </p:spPr>
        <p:txBody>
          <a:bodyPr/>
          <a:lstStyle/>
          <a:p>
            <a:pPr lvl="0"/>
            <a:r>
              <a:rPr lang="de-DE"/>
              <a:t>Mastertextformat bearbeiten
Zweite Ebene
Dritte Ebene
Vierte Ebene
Fünfte Ebene</a:t>
            </a:r>
          </a:p>
        </p:txBody>
      </p:sp>
      <p:sp>
        <p:nvSpPr>
          <p:cNvPr id="9" name="Textplatzhalter 9">
            <a:extLst>
              <a:ext uri="{FF2B5EF4-FFF2-40B4-BE49-F238E27FC236}">
                <a16:creationId xmlns:a16="http://schemas.microsoft.com/office/drawing/2014/main" id="{2D8BA4BA-FB64-43C5-A66D-4FDB44EE8ECB}"/>
              </a:ext>
            </a:extLst>
          </p:cNvPr>
          <p:cNvSpPr>
            <a:spLocks noGrp="1"/>
          </p:cNvSpPr>
          <p:nvPr>
            <p:ph type="body" sz="quarter" idx="15"/>
          </p:nvPr>
        </p:nvSpPr>
        <p:spPr>
          <a:xfrm>
            <a:off x="521495" y="1088384"/>
            <a:ext cx="3754437"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Mastertextformat bearbeiten
Zweite Ebene
Dritte Ebene
Vierte Ebene
Fünfte Ebene</a:t>
            </a:r>
            <a:endParaRPr lang="de-DE" dirty="0"/>
          </a:p>
        </p:txBody>
      </p:sp>
    </p:spTree>
    <p:extLst>
      <p:ext uri="{BB962C8B-B14F-4D97-AF65-F5344CB8AC3E}">
        <p14:creationId xmlns:p14="http://schemas.microsoft.com/office/powerpoint/2010/main" val="3960897394"/>
      </p:ext>
    </p:extLst>
  </p:cSld>
  <p:clrMapOvr>
    <a:masterClrMapping/>
  </p:clrMapOvr>
  <p:extLst>
    <p:ext uri="{DCECCB84-F9BA-43D5-87BE-67443E8EF086}">
      <p15:sldGuideLst xmlns:p15="http://schemas.microsoft.com/office/powerpoint/2012/main">
        <p15:guide id="1" pos="4360" userDrawn="1">
          <p15:clr>
            <a:srgbClr val="FBAE40"/>
          </p15:clr>
        </p15:guide>
        <p15:guide id="2" pos="4326"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Inhalt + Bild links">
    <p:spTree>
      <p:nvGrpSpPr>
        <p:cNvPr id="1" name=""/>
        <p:cNvGrpSpPr/>
        <p:nvPr/>
      </p:nvGrpSpPr>
      <p:grpSpPr>
        <a:xfrm>
          <a:off x="0" y="0"/>
          <a:ext cx="0" cy="0"/>
          <a:chOff x="0" y="0"/>
          <a:chExt cx="0" cy="0"/>
        </a:xfrm>
      </p:grpSpPr>
      <p:grpSp>
        <p:nvGrpSpPr>
          <p:cNvPr id="54" name="Gruppieren 53">
            <a:extLst>
              <a:ext uri="{FF2B5EF4-FFF2-40B4-BE49-F238E27FC236}">
                <a16:creationId xmlns:a16="http://schemas.microsoft.com/office/drawing/2014/main" id="{7376B4C5-BE86-46E2-BB73-C84DD0D0A2B1}"/>
              </a:ext>
            </a:extLst>
          </p:cNvPr>
          <p:cNvGrpSpPr/>
          <p:nvPr userDrawn="1"/>
        </p:nvGrpSpPr>
        <p:grpSpPr>
          <a:xfrm>
            <a:off x="-4877" y="4950860"/>
            <a:ext cx="9148877" cy="198120"/>
            <a:chOff x="-4877" y="4950860"/>
            <a:chExt cx="9148877" cy="198120"/>
          </a:xfrm>
          <a:solidFill>
            <a:schemeClr val="tx2"/>
          </a:solidFill>
        </p:grpSpPr>
        <p:sp>
          <p:nvSpPr>
            <p:cNvPr id="55" name="bk object 18">
              <a:extLst>
                <a:ext uri="{FF2B5EF4-FFF2-40B4-BE49-F238E27FC236}">
                  <a16:creationId xmlns:a16="http://schemas.microsoft.com/office/drawing/2014/main" id="{554B3AC1-FDFF-4DC3-9DC6-81F70D7AA0BB}"/>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grpFill/>
          </p:spPr>
          <p:txBody>
            <a:bodyPr wrap="square" lIns="0" tIns="0" rIns="0" bIns="0" rtlCol="0"/>
            <a:lstStyle/>
            <a:p>
              <a:endParaRPr/>
            </a:p>
          </p:txBody>
        </p:sp>
        <p:sp>
          <p:nvSpPr>
            <p:cNvPr id="56" name="bk object 18">
              <a:extLst>
                <a:ext uri="{FF2B5EF4-FFF2-40B4-BE49-F238E27FC236}">
                  <a16:creationId xmlns:a16="http://schemas.microsoft.com/office/drawing/2014/main" id="{77DD96AE-1808-4743-8DCB-608D8DC68352}"/>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grpFill/>
          </p:spPr>
          <p:txBody>
            <a:bodyPr wrap="square" lIns="0" tIns="0" rIns="0" bIns="0" rtlCol="0"/>
            <a:lstStyle/>
            <a:p>
              <a:endParaRPr/>
            </a:p>
          </p:txBody>
        </p:sp>
        <p:sp>
          <p:nvSpPr>
            <p:cNvPr id="57" name="Holder 3">
              <a:extLst>
                <a:ext uri="{FF2B5EF4-FFF2-40B4-BE49-F238E27FC236}">
                  <a16:creationId xmlns:a16="http://schemas.microsoft.com/office/drawing/2014/main" id="{DA1288D7-3EDD-4960-BA1A-AED8C420D139}"/>
                </a:ext>
              </a:extLst>
            </p:cNvPr>
            <p:cNvSpPr txBox="1">
              <a:spLocks/>
            </p:cNvSpPr>
            <p:nvPr userDrawn="1"/>
          </p:nvSpPr>
          <p:spPr>
            <a:xfrm>
              <a:off x="8194726" y="4966101"/>
              <a:ext cx="449579" cy="167639"/>
            </a:xfrm>
            <a:prstGeom prst="rect">
              <a:avLst/>
            </a:prstGeom>
            <a:grpFill/>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4" name="Titel 1">
            <a:extLst>
              <a:ext uri="{FF2B5EF4-FFF2-40B4-BE49-F238E27FC236}">
                <a16:creationId xmlns:a16="http://schemas.microsoft.com/office/drawing/2014/main" id="{A4C0BC30-E626-4EC3-B52E-EC6CECC18BA9}"/>
              </a:ext>
            </a:extLst>
          </p:cNvPr>
          <p:cNvSpPr>
            <a:spLocks noGrp="1"/>
          </p:cNvSpPr>
          <p:nvPr>
            <p:ph type="title" hasCustomPrompt="1"/>
          </p:nvPr>
        </p:nvSpPr>
        <p:spPr>
          <a:xfrm>
            <a:off x="4625579" y="330910"/>
            <a:ext cx="2727787" cy="452322"/>
          </a:xfrm>
        </p:spPr>
        <p:txBody>
          <a:bodyPr/>
          <a:lstStyle/>
          <a:p>
            <a:r>
              <a:rPr lang="de-DE" dirty="0"/>
              <a:t>Titel</a:t>
            </a:r>
          </a:p>
        </p:txBody>
      </p:sp>
      <p:cxnSp>
        <p:nvCxnSpPr>
          <p:cNvPr id="47" name="Gerader Verbinder 46">
            <a:extLst>
              <a:ext uri="{FF2B5EF4-FFF2-40B4-BE49-F238E27FC236}">
                <a16:creationId xmlns:a16="http://schemas.microsoft.com/office/drawing/2014/main" id="{2A6B4FCA-16D8-4C61-9911-C6EBBA2E9614}"/>
              </a:ext>
            </a:extLst>
          </p:cNvPr>
          <p:cNvCxnSpPr>
            <a:cxnSpLocks/>
          </p:cNvCxnSpPr>
          <p:nvPr userDrawn="1"/>
        </p:nvCxnSpPr>
        <p:spPr>
          <a:xfrm>
            <a:off x="4625975" y="974732"/>
            <a:ext cx="2727391"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5" name="Inhaltsplatzhalter 4">
            <a:extLst>
              <a:ext uri="{FF2B5EF4-FFF2-40B4-BE49-F238E27FC236}">
                <a16:creationId xmlns:a16="http://schemas.microsoft.com/office/drawing/2014/main" id="{6973DDC7-C42E-4F39-AF1D-5C1BA1202CB8}"/>
              </a:ext>
            </a:extLst>
          </p:cNvPr>
          <p:cNvSpPr>
            <a:spLocks noGrp="1"/>
          </p:cNvSpPr>
          <p:nvPr>
            <p:ph sz="quarter" idx="15" hasCustomPrompt="1"/>
          </p:nvPr>
        </p:nvSpPr>
        <p:spPr>
          <a:xfrm>
            <a:off x="-6031" y="-1"/>
            <a:ext cx="4277280" cy="49149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7" name="Textplatzhalter 6">
            <a:extLst>
              <a:ext uri="{FF2B5EF4-FFF2-40B4-BE49-F238E27FC236}">
                <a16:creationId xmlns:a16="http://schemas.microsoft.com/office/drawing/2014/main" id="{18E86CCD-5F3A-4D32-9430-6A5FA2D99946}"/>
              </a:ext>
            </a:extLst>
          </p:cNvPr>
          <p:cNvSpPr>
            <a:spLocks noGrp="1"/>
          </p:cNvSpPr>
          <p:nvPr>
            <p:ph type="body" sz="quarter" idx="16"/>
          </p:nvPr>
        </p:nvSpPr>
        <p:spPr>
          <a:xfrm>
            <a:off x="4625578" y="1422400"/>
            <a:ext cx="3997722" cy="3487738"/>
          </a:xfrm>
        </p:spPr>
        <p:txBody>
          <a:bodyPr>
            <a:noAutofit/>
          </a:bodyPr>
          <a:lstStyle/>
          <a:p>
            <a:pPr lvl="0"/>
            <a:r>
              <a:rPr lang="de-DE"/>
              <a:t>Mastertextformat bearbeiten
Zweite Ebene
Dritte Ebene
Vierte Ebene
Fünfte Ebene</a:t>
            </a:r>
            <a:endParaRPr lang="de-DE" dirty="0"/>
          </a:p>
        </p:txBody>
      </p:sp>
      <p:sp>
        <p:nvSpPr>
          <p:cNvPr id="42" name="Textplatzhalter 9">
            <a:extLst>
              <a:ext uri="{FF2B5EF4-FFF2-40B4-BE49-F238E27FC236}">
                <a16:creationId xmlns:a16="http://schemas.microsoft.com/office/drawing/2014/main" id="{0932BE4D-D3DC-4293-B6F8-AD2578029F27}"/>
              </a:ext>
            </a:extLst>
          </p:cNvPr>
          <p:cNvSpPr>
            <a:spLocks noGrp="1"/>
          </p:cNvSpPr>
          <p:nvPr>
            <p:ph type="body" sz="quarter" idx="17"/>
          </p:nvPr>
        </p:nvSpPr>
        <p:spPr>
          <a:xfrm>
            <a:off x="4625578" y="1088384"/>
            <a:ext cx="3996929"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Mastertextformat bearbeiten
Zweite Ebene
Dritte Ebene
Vierte Ebene
Fünfte Ebene</a:t>
            </a:r>
            <a:endParaRPr lang="de-DE" dirty="0"/>
          </a:p>
        </p:txBody>
      </p:sp>
      <p:grpSp>
        <p:nvGrpSpPr>
          <p:cNvPr id="43" name="Grafik 9">
            <a:extLst>
              <a:ext uri="{FF2B5EF4-FFF2-40B4-BE49-F238E27FC236}">
                <a16:creationId xmlns:a16="http://schemas.microsoft.com/office/drawing/2014/main" id="{C91C6619-4CF7-49A7-802B-6AF7FF4914DA}"/>
              </a:ext>
            </a:extLst>
          </p:cNvPr>
          <p:cNvGrpSpPr/>
          <p:nvPr userDrawn="1"/>
        </p:nvGrpSpPr>
        <p:grpSpPr>
          <a:xfrm>
            <a:off x="7741437" y="394294"/>
            <a:ext cx="1049330" cy="621121"/>
            <a:chOff x="10321916" y="525077"/>
            <a:chExt cx="1399106" cy="827140"/>
          </a:xfrm>
          <a:solidFill>
            <a:schemeClr val="accent1"/>
          </a:solidFill>
        </p:grpSpPr>
        <p:grpSp>
          <p:nvGrpSpPr>
            <p:cNvPr id="45" name="Grafik 9">
              <a:extLst>
                <a:ext uri="{FF2B5EF4-FFF2-40B4-BE49-F238E27FC236}">
                  <a16:creationId xmlns:a16="http://schemas.microsoft.com/office/drawing/2014/main" id="{455B36EC-528F-4E97-93BF-21959E6FD9B9}"/>
                </a:ext>
              </a:extLst>
            </p:cNvPr>
            <p:cNvGrpSpPr/>
            <p:nvPr/>
          </p:nvGrpSpPr>
          <p:grpSpPr>
            <a:xfrm>
              <a:off x="10321916" y="525077"/>
              <a:ext cx="1179212" cy="575107"/>
              <a:chOff x="10321916" y="525077"/>
              <a:chExt cx="1179212" cy="575107"/>
            </a:xfrm>
            <a:solidFill>
              <a:schemeClr val="accent1"/>
            </a:solidFill>
          </p:grpSpPr>
          <p:sp>
            <p:nvSpPr>
              <p:cNvPr id="69" name="Freihandform: Form 68">
                <a:extLst>
                  <a:ext uri="{FF2B5EF4-FFF2-40B4-BE49-F238E27FC236}">
                    <a16:creationId xmlns:a16="http://schemas.microsoft.com/office/drawing/2014/main" id="{91D309B1-63F8-4AB2-8EB2-1CAEF4C839A6}"/>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chemeClr val="tx2"/>
              </a:solidFill>
              <a:ln w="2402" cap="flat">
                <a:noFill/>
                <a:prstDash val="solid"/>
                <a:miter/>
              </a:ln>
            </p:spPr>
            <p:txBody>
              <a:bodyPr rtlCol="0" anchor="ctr"/>
              <a:lstStyle/>
              <a:p>
                <a:endParaRPr lang="de-DE" sz="1351"/>
              </a:p>
            </p:txBody>
          </p:sp>
          <p:sp>
            <p:nvSpPr>
              <p:cNvPr id="70" name="Freihandform: Form 69">
                <a:extLst>
                  <a:ext uri="{FF2B5EF4-FFF2-40B4-BE49-F238E27FC236}">
                    <a16:creationId xmlns:a16="http://schemas.microsoft.com/office/drawing/2014/main" id="{A36242A3-7F74-4857-8FF1-ADD22CCD327C}"/>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chemeClr val="tx2"/>
              </a:solidFill>
              <a:ln w="2402" cap="flat">
                <a:noFill/>
                <a:prstDash val="solid"/>
                <a:miter/>
              </a:ln>
            </p:spPr>
            <p:txBody>
              <a:bodyPr rtlCol="0" anchor="ctr"/>
              <a:lstStyle/>
              <a:p>
                <a:endParaRPr lang="de-DE" sz="1351"/>
              </a:p>
            </p:txBody>
          </p:sp>
          <p:sp>
            <p:nvSpPr>
              <p:cNvPr id="71" name="Freihandform: Form 70">
                <a:extLst>
                  <a:ext uri="{FF2B5EF4-FFF2-40B4-BE49-F238E27FC236}">
                    <a16:creationId xmlns:a16="http://schemas.microsoft.com/office/drawing/2014/main" id="{373027A2-4C51-4E71-A123-42FB987BF2B4}"/>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chemeClr val="tx2"/>
              </a:solidFill>
              <a:ln w="2402" cap="flat">
                <a:noFill/>
                <a:prstDash val="solid"/>
                <a:miter/>
              </a:ln>
            </p:spPr>
            <p:txBody>
              <a:bodyPr rtlCol="0" anchor="ctr"/>
              <a:lstStyle/>
              <a:p>
                <a:endParaRPr lang="de-DE" sz="1351"/>
              </a:p>
            </p:txBody>
          </p:sp>
          <p:sp>
            <p:nvSpPr>
              <p:cNvPr id="72" name="Freihandform: Form 71">
                <a:extLst>
                  <a:ext uri="{FF2B5EF4-FFF2-40B4-BE49-F238E27FC236}">
                    <a16:creationId xmlns:a16="http://schemas.microsoft.com/office/drawing/2014/main" id="{A909C168-98E6-4FA2-8D75-923A389A4E9A}"/>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73" name="Freihandform: Form 72">
                <a:extLst>
                  <a:ext uri="{FF2B5EF4-FFF2-40B4-BE49-F238E27FC236}">
                    <a16:creationId xmlns:a16="http://schemas.microsoft.com/office/drawing/2014/main" id="{9A3716B3-558A-427F-BA0B-829497FC888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74" name="Freihandform: Form 73">
                <a:extLst>
                  <a:ext uri="{FF2B5EF4-FFF2-40B4-BE49-F238E27FC236}">
                    <a16:creationId xmlns:a16="http://schemas.microsoft.com/office/drawing/2014/main" id="{F8470D77-D85D-4975-9A60-9CE2E8808B2C}"/>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46" name="Freihandform: Form 45">
              <a:extLst>
                <a:ext uri="{FF2B5EF4-FFF2-40B4-BE49-F238E27FC236}">
                  <a16:creationId xmlns:a16="http://schemas.microsoft.com/office/drawing/2014/main" id="{BCF37C2F-5134-4162-BE90-58DA31D2F78C}"/>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48" name="Freihandform: Form 47">
              <a:extLst>
                <a:ext uri="{FF2B5EF4-FFF2-40B4-BE49-F238E27FC236}">
                  <a16:creationId xmlns:a16="http://schemas.microsoft.com/office/drawing/2014/main" id="{80B310A5-C7B4-461B-A746-BE06FBD16D5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49" name="Freihandform: Form 48">
              <a:extLst>
                <a:ext uri="{FF2B5EF4-FFF2-40B4-BE49-F238E27FC236}">
                  <a16:creationId xmlns:a16="http://schemas.microsoft.com/office/drawing/2014/main" id="{41295C12-5E33-43EE-8872-7957A8D8536C}"/>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50" name="Grafik 9">
              <a:extLst>
                <a:ext uri="{FF2B5EF4-FFF2-40B4-BE49-F238E27FC236}">
                  <a16:creationId xmlns:a16="http://schemas.microsoft.com/office/drawing/2014/main" id="{3A5FF387-F0B6-477E-998D-234DECE1DB1B}"/>
                </a:ext>
              </a:extLst>
            </p:cNvPr>
            <p:cNvGrpSpPr/>
            <p:nvPr/>
          </p:nvGrpSpPr>
          <p:grpSpPr>
            <a:xfrm>
              <a:off x="10496140" y="1110575"/>
              <a:ext cx="101490" cy="55578"/>
              <a:chOff x="10496140" y="1110575"/>
              <a:chExt cx="101490" cy="55578"/>
            </a:xfrm>
            <a:solidFill>
              <a:srgbClr val="000000"/>
            </a:solidFill>
          </p:grpSpPr>
          <p:sp>
            <p:nvSpPr>
              <p:cNvPr id="67" name="Freihandform: Form 66">
                <a:extLst>
                  <a:ext uri="{FF2B5EF4-FFF2-40B4-BE49-F238E27FC236}">
                    <a16:creationId xmlns:a16="http://schemas.microsoft.com/office/drawing/2014/main" id="{FE518397-1522-4A04-B6ED-00F9007F357A}"/>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68" name="Freihandform: Form 67">
                <a:extLst>
                  <a:ext uri="{FF2B5EF4-FFF2-40B4-BE49-F238E27FC236}">
                    <a16:creationId xmlns:a16="http://schemas.microsoft.com/office/drawing/2014/main" id="{10063F5E-0004-4BCF-97BF-1F768B2194CF}"/>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51" name="Freihandform: Form 50">
              <a:extLst>
                <a:ext uri="{FF2B5EF4-FFF2-40B4-BE49-F238E27FC236}">
                  <a16:creationId xmlns:a16="http://schemas.microsoft.com/office/drawing/2014/main" id="{1A6F300E-3CC4-4B75-80D8-A919F613F4A3}"/>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52" name="Grafik 9">
              <a:extLst>
                <a:ext uri="{FF2B5EF4-FFF2-40B4-BE49-F238E27FC236}">
                  <a16:creationId xmlns:a16="http://schemas.microsoft.com/office/drawing/2014/main" id="{04AC514E-52CF-4856-ADD0-332C339C4D48}"/>
                </a:ext>
              </a:extLst>
            </p:cNvPr>
            <p:cNvGrpSpPr/>
            <p:nvPr/>
          </p:nvGrpSpPr>
          <p:grpSpPr>
            <a:xfrm>
              <a:off x="10639675" y="1081336"/>
              <a:ext cx="106322" cy="86991"/>
              <a:chOff x="10639675" y="1081336"/>
              <a:chExt cx="106322" cy="86991"/>
            </a:xfrm>
            <a:solidFill>
              <a:srgbClr val="000000"/>
            </a:solidFill>
          </p:grpSpPr>
          <p:sp>
            <p:nvSpPr>
              <p:cNvPr id="65" name="Freihandform: Form 64">
                <a:extLst>
                  <a:ext uri="{FF2B5EF4-FFF2-40B4-BE49-F238E27FC236}">
                    <a16:creationId xmlns:a16="http://schemas.microsoft.com/office/drawing/2014/main" id="{546461AE-92FF-428D-A949-FB0BA0C40486}"/>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66" name="Freihandform: Form 65">
                <a:extLst>
                  <a:ext uri="{FF2B5EF4-FFF2-40B4-BE49-F238E27FC236}">
                    <a16:creationId xmlns:a16="http://schemas.microsoft.com/office/drawing/2014/main" id="{E965C189-A801-452A-859F-28368D6503E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53" name="Freihandform: Form 52">
              <a:extLst>
                <a:ext uri="{FF2B5EF4-FFF2-40B4-BE49-F238E27FC236}">
                  <a16:creationId xmlns:a16="http://schemas.microsoft.com/office/drawing/2014/main" id="{6B42D9CC-533D-471D-AE03-C7814754949F}"/>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58" name="Freihandform: Form 57">
              <a:extLst>
                <a:ext uri="{FF2B5EF4-FFF2-40B4-BE49-F238E27FC236}">
                  <a16:creationId xmlns:a16="http://schemas.microsoft.com/office/drawing/2014/main" id="{1CA820B0-ACB2-443B-BBD2-E5DA3D05A48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59" name="Freihandform: Form 58">
              <a:extLst>
                <a:ext uri="{FF2B5EF4-FFF2-40B4-BE49-F238E27FC236}">
                  <a16:creationId xmlns:a16="http://schemas.microsoft.com/office/drawing/2014/main" id="{958C57C2-4634-4F2D-AAFF-837FFB064E0F}"/>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60" name="Grafik 9">
              <a:extLst>
                <a:ext uri="{FF2B5EF4-FFF2-40B4-BE49-F238E27FC236}">
                  <a16:creationId xmlns:a16="http://schemas.microsoft.com/office/drawing/2014/main" id="{FD7A4790-53F8-44AD-B4D7-867D12B3CFB1}"/>
                </a:ext>
              </a:extLst>
            </p:cNvPr>
            <p:cNvGrpSpPr/>
            <p:nvPr/>
          </p:nvGrpSpPr>
          <p:grpSpPr>
            <a:xfrm>
              <a:off x="10321916" y="1110575"/>
              <a:ext cx="1399106" cy="241642"/>
              <a:chOff x="10321916" y="1110575"/>
              <a:chExt cx="1399106" cy="241642"/>
            </a:xfrm>
            <a:solidFill>
              <a:schemeClr val="accent1"/>
            </a:solidFill>
          </p:grpSpPr>
          <p:sp>
            <p:nvSpPr>
              <p:cNvPr id="61" name="Freihandform: Form 60">
                <a:extLst>
                  <a:ext uri="{FF2B5EF4-FFF2-40B4-BE49-F238E27FC236}">
                    <a16:creationId xmlns:a16="http://schemas.microsoft.com/office/drawing/2014/main" id="{360B4408-9AA2-45E3-BA56-27796B0DA924}"/>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62" name="Freihandform: Form 61">
                <a:extLst>
                  <a:ext uri="{FF2B5EF4-FFF2-40B4-BE49-F238E27FC236}">
                    <a16:creationId xmlns:a16="http://schemas.microsoft.com/office/drawing/2014/main" id="{A4F7D52C-F51B-4EFD-812F-B2EE83A760E2}"/>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63" name="Freihandform: Form 62">
                <a:extLst>
                  <a:ext uri="{FF2B5EF4-FFF2-40B4-BE49-F238E27FC236}">
                    <a16:creationId xmlns:a16="http://schemas.microsoft.com/office/drawing/2014/main" id="{4EC28B88-2DCA-403B-A59C-F6B806C02DBB}"/>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64" name="Freihandform: Form 63">
                <a:extLst>
                  <a:ext uri="{FF2B5EF4-FFF2-40B4-BE49-F238E27FC236}">
                    <a16:creationId xmlns:a16="http://schemas.microsoft.com/office/drawing/2014/main" id="{8EA9E0D8-953E-4386-A47D-85043DF818F8}"/>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chemeClr val="tx2"/>
              </a:solidFill>
              <a:ln w="2402" cap="flat">
                <a:noFill/>
                <a:prstDash val="solid"/>
                <a:miter/>
              </a:ln>
            </p:spPr>
            <p:txBody>
              <a:bodyPr rtlCol="0" anchor="ctr"/>
              <a:lstStyle/>
              <a:p>
                <a:endParaRPr lang="de-DE" sz="1351"/>
              </a:p>
            </p:txBody>
          </p:sp>
        </p:grpSp>
      </p:grpSp>
    </p:spTree>
    <p:extLst>
      <p:ext uri="{BB962C8B-B14F-4D97-AF65-F5344CB8AC3E}">
        <p14:creationId xmlns:p14="http://schemas.microsoft.com/office/powerpoint/2010/main" val="22271488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Inhalt + zwei Bilder links">
    <p:spTree>
      <p:nvGrpSpPr>
        <p:cNvPr id="1" name=""/>
        <p:cNvGrpSpPr/>
        <p:nvPr/>
      </p:nvGrpSpPr>
      <p:grpSpPr>
        <a:xfrm>
          <a:off x="0" y="0"/>
          <a:ext cx="0" cy="0"/>
          <a:chOff x="0" y="0"/>
          <a:chExt cx="0" cy="0"/>
        </a:xfrm>
      </p:grpSpPr>
      <p:grpSp>
        <p:nvGrpSpPr>
          <p:cNvPr id="55" name="Gruppieren 54">
            <a:extLst>
              <a:ext uri="{FF2B5EF4-FFF2-40B4-BE49-F238E27FC236}">
                <a16:creationId xmlns:a16="http://schemas.microsoft.com/office/drawing/2014/main" id="{CBB2739F-531B-406E-B9AE-7F5955A4C086}"/>
              </a:ext>
            </a:extLst>
          </p:cNvPr>
          <p:cNvGrpSpPr/>
          <p:nvPr userDrawn="1"/>
        </p:nvGrpSpPr>
        <p:grpSpPr>
          <a:xfrm>
            <a:off x="-4877" y="4950860"/>
            <a:ext cx="9148877" cy="198120"/>
            <a:chOff x="-4877" y="4950860"/>
            <a:chExt cx="9148877" cy="198120"/>
          </a:xfrm>
          <a:solidFill>
            <a:schemeClr val="tx2"/>
          </a:solidFill>
        </p:grpSpPr>
        <p:sp>
          <p:nvSpPr>
            <p:cNvPr id="56" name="bk object 18">
              <a:extLst>
                <a:ext uri="{FF2B5EF4-FFF2-40B4-BE49-F238E27FC236}">
                  <a16:creationId xmlns:a16="http://schemas.microsoft.com/office/drawing/2014/main" id="{10BD749C-F32D-4FA0-8B2F-E4376F4459C1}"/>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grpFill/>
          </p:spPr>
          <p:txBody>
            <a:bodyPr wrap="square" lIns="0" tIns="0" rIns="0" bIns="0" rtlCol="0"/>
            <a:lstStyle/>
            <a:p>
              <a:endParaRPr/>
            </a:p>
          </p:txBody>
        </p:sp>
        <p:sp>
          <p:nvSpPr>
            <p:cNvPr id="57" name="bk object 18">
              <a:extLst>
                <a:ext uri="{FF2B5EF4-FFF2-40B4-BE49-F238E27FC236}">
                  <a16:creationId xmlns:a16="http://schemas.microsoft.com/office/drawing/2014/main" id="{75AD1741-5FE5-4A33-9577-F1F4588F6C91}"/>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grpFill/>
          </p:spPr>
          <p:txBody>
            <a:bodyPr wrap="square" lIns="0" tIns="0" rIns="0" bIns="0" rtlCol="0"/>
            <a:lstStyle/>
            <a:p>
              <a:endParaRPr/>
            </a:p>
          </p:txBody>
        </p:sp>
        <p:sp>
          <p:nvSpPr>
            <p:cNvPr id="58" name="Holder 3">
              <a:extLst>
                <a:ext uri="{FF2B5EF4-FFF2-40B4-BE49-F238E27FC236}">
                  <a16:creationId xmlns:a16="http://schemas.microsoft.com/office/drawing/2014/main" id="{BF81CE3E-1239-4D0D-8337-4AABB0EB94BE}"/>
                </a:ext>
              </a:extLst>
            </p:cNvPr>
            <p:cNvSpPr txBox="1">
              <a:spLocks/>
            </p:cNvSpPr>
            <p:nvPr userDrawn="1"/>
          </p:nvSpPr>
          <p:spPr>
            <a:xfrm>
              <a:off x="8194726" y="4966101"/>
              <a:ext cx="449579" cy="167639"/>
            </a:xfrm>
            <a:prstGeom prst="rect">
              <a:avLst/>
            </a:prstGeom>
            <a:grpFill/>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4" name="Titel 1">
            <a:extLst>
              <a:ext uri="{FF2B5EF4-FFF2-40B4-BE49-F238E27FC236}">
                <a16:creationId xmlns:a16="http://schemas.microsoft.com/office/drawing/2014/main" id="{A4C0BC30-E626-4EC3-B52E-EC6CECC18BA9}"/>
              </a:ext>
            </a:extLst>
          </p:cNvPr>
          <p:cNvSpPr>
            <a:spLocks noGrp="1"/>
          </p:cNvSpPr>
          <p:nvPr>
            <p:ph type="title" hasCustomPrompt="1"/>
          </p:nvPr>
        </p:nvSpPr>
        <p:spPr>
          <a:xfrm>
            <a:off x="4625579" y="330910"/>
            <a:ext cx="2727787" cy="452322"/>
          </a:xfrm>
        </p:spPr>
        <p:txBody>
          <a:bodyPr/>
          <a:lstStyle/>
          <a:p>
            <a:r>
              <a:rPr lang="de-DE" dirty="0"/>
              <a:t>Titel</a:t>
            </a:r>
          </a:p>
        </p:txBody>
      </p:sp>
      <p:cxnSp>
        <p:nvCxnSpPr>
          <p:cNvPr id="48" name="Gerader Verbinder 47">
            <a:extLst>
              <a:ext uri="{FF2B5EF4-FFF2-40B4-BE49-F238E27FC236}">
                <a16:creationId xmlns:a16="http://schemas.microsoft.com/office/drawing/2014/main" id="{C79038B0-AD42-42B7-8D15-303CEBA1DC4C}"/>
              </a:ext>
            </a:extLst>
          </p:cNvPr>
          <p:cNvCxnSpPr>
            <a:cxnSpLocks/>
          </p:cNvCxnSpPr>
          <p:nvPr userDrawn="1"/>
        </p:nvCxnSpPr>
        <p:spPr>
          <a:xfrm>
            <a:off x="4625975" y="974732"/>
            <a:ext cx="2727391"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5" name="Inhaltsplatzhalter 4">
            <a:extLst>
              <a:ext uri="{FF2B5EF4-FFF2-40B4-BE49-F238E27FC236}">
                <a16:creationId xmlns:a16="http://schemas.microsoft.com/office/drawing/2014/main" id="{D9464C44-AFA3-4DC5-AA03-2798F14ED87B}"/>
              </a:ext>
            </a:extLst>
          </p:cNvPr>
          <p:cNvSpPr>
            <a:spLocks noGrp="1"/>
          </p:cNvSpPr>
          <p:nvPr>
            <p:ph sz="quarter" idx="17" hasCustomPrompt="1"/>
          </p:nvPr>
        </p:nvSpPr>
        <p:spPr>
          <a:xfrm>
            <a:off x="0" y="0"/>
            <a:ext cx="4276259" cy="2431145"/>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7" name="Inhaltsplatzhalter 6">
            <a:extLst>
              <a:ext uri="{FF2B5EF4-FFF2-40B4-BE49-F238E27FC236}">
                <a16:creationId xmlns:a16="http://schemas.microsoft.com/office/drawing/2014/main" id="{BE691ED2-3E52-4E4A-9F7C-C8A1129667C6}"/>
              </a:ext>
            </a:extLst>
          </p:cNvPr>
          <p:cNvSpPr>
            <a:spLocks noGrp="1"/>
          </p:cNvSpPr>
          <p:nvPr>
            <p:ph sz="quarter" idx="18" hasCustomPrompt="1"/>
          </p:nvPr>
        </p:nvSpPr>
        <p:spPr>
          <a:xfrm>
            <a:off x="0" y="2493863"/>
            <a:ext cx="4276259" cy="2421037"/>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49" name="Textplatzhalter 6">
            <a:extLst>
              <a:ext uri="{FF2B5EF4-FFF2-40B4-BE49-F238E27FC236}">
                <a16:creationId xmlns:a16="http://schemas.microsoft.com/office/drawing/2014/main" id="{7826728D-0439-4A76-A6FC-AAE7B4BDFAF8}"/>
              </a:ext>
            </a:extLst>
          </p:cNvPr>
          <p:cNvSpPr>
            <a:spLocks noGrp="1"/>
          </p:cNvSpPr>
          <p:nvPr>
            <p:ph type="body" sz="quarter" idx="16"/>
          </p:nvPr>
        </p:nvSpPr>
        <p:spPr>
          <a:xfrm>
            <a:off x="4625578" y="1422400"/>
            <a:ext cx="4000268" cy="3487738"/>
          </a:xfrm>
        </p:spPr>
        <p:txBody>
          <a:bodyPr>
            <a:noAutofit/>
          </a:bodyPr>
          <a:lstStyle/>
          <a:p>
            <a:pPr lvl="0"/>
            <a:r>
              <a:rPr lang="de-DE"/>
              <a:t>Mastertextformat bearbeiten
Zweite Ebene
Dritte Ebene
Vierte Ebene
Fünfte Ebene</a:t>
            </a:r>
            <a:endParaRPr lang="de-DE" dirty="0"/>
          </a:p>
        </p:txBody>
      </p:sp>
      <p:sp>
        <p:nvSpPr>
          <p:cNvPr id="42" name="Textplatzhalter 9">
            <a:extLst>
              <a:ext uri="{FF2B5EF4-FFF2-40B4-BE49-F238E27FC236}">
                <a16:creationId xmlns:a16="http://schemas.microsoft.com/office/drawing/2014/main" id="{6CA70A77-A6F0-4164-8C3A-0A11A527FA6B}"/>
              </a:ext>
            </a:extLst>
          </p:cNvPr>
          <p:cNvSpPr>
            <a:spLocks noGrp="1"/>
          </p:cNvSpPr>
          <p:nvPr>
            <p:ph type="body" sz="quarter" idx="15"/>
          </p:nvPr>
        </p:nvSpPr>
        <p:spPr>
          <a:xfrm>
            <a:off x="4622239" y="1088384"/>
            <a:ext cx="4000268"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Mastertextformat bearbeiten
Zweite Ebene
Dritte Ebene
Vierte Ebene
Fünfte Ebene</a:t>
            </a:r>
            <a:endParaRPr lang="de-DE" dirty="0"/>
          </a:p>
        </p:txBody>
      </p:sp>
      <p:grpSp>
        <p:nvGrpSpPr>
          <p:cNvPr id="43" name="Grafik 9">
            <a:extLst>
              <a:ext uri="{FF2B5EF4-FFF2-40B4-BE49-F238E27FC236}">
                <a16:creationId xmlns:a16="http://schemas.microsoft.com/office/drawing/2014/main" id="{076F09CB-2CC2-4309-BDB1-67804947A214}"/>
              </a:ext>
            </a:extLst>
          </p:cNvPr>
          <p:cNvGrpSpPr/>
          <p:nvPr userDrawn="1"/>
        </p:nvGrpSpPr>
        <p:grpSpPr>
          <a:xfrm>
            <a:off x="7741437" y="394294"/>
            <a:ext cx="1049330" cy="621121"/>
            <a:chOff x="10321916" y="525077"/>
            <a:chExt cx="1399106" cy="827140"/>
          </a:xfrm>
          <a:solidFill>
            <a:schemeClr val="accent1"/>
          </a:solidFill>
        </p:grpSpPr>
        <p:grpSp>
          <p:nvGrpSpPr>
            <p:cNvPr id="45" name="Grafik 9">
              <a:extLst>
                <a:ext uri="{FF2B5EF4-FFF2-40B4-BE49-F238E27FC236}">
                  <a16:creationId xmlns:a16="http://schemas.microsoft.com/office/drawing/2014/main" id="{AE4D5FB2-1354-4A1C-9AC6-94BA47AFA657}"/>
                </a:ext>
              </a:extLst>
            </p:cNvPr>
            <p:cNvGrpSpPr/>
            <p:nvPr/>
          </p:nvGrpSpPr>
          <p:grpSpPr>
            <a:xfrm>
              <a:off x="10321916" y="525077"/>
              <a:ext cx="1179212" cy="575107"/>
              <a:chOff x="10321916" y="525077"/>
              <a:chExt cx="1179212" cy="575107"/>
            </a:xfrm>
            <a:solidFill>
              <a:schemeClr val="accent1"/>
            </a:solidFill>
          </p:grpSpPr>
          <p:sp>
            <p:nvSpPr>
              <p:cNvPr id="70" name="Freihandform: Form 69">
                <a:extLst>
                  <a:ext uri="{FF2B5EF4-FFF2-40B4-BE49-F238E27FC236}">
                    <a16:creationId xmlns:a16="http://schemas.microsoft.com/office/drawing/2014/main" id="{FE59B463-359E-41D0-BD04-1F9F20933BC7}"/>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chemeClr val="tx2"/>
              </a:solidFill>
              <a:ln w="2402" cap="flat">
                <a:noFill/>
                <a:prstDash val="solid"/>
                <a:miter/>
              </a:ln>
            </p:spPr>
            <p:txBody>
              <a:bodyPr rtlCol="0" anchor="ctr"/>
              <a:lstStyle/>
              <a:p>
                <a:endParaRPr lang="de-DE" sz="1351"/>
              </a:p>
            </p:txBody>
          </p:sp>
          <p:sp>
            <p:nvSpPr>
              <p:cNvPr id="71" name="Freihandform: Form 70">
                <a:extLst>
                  <a:ext uri="{FF2B5EF4-FFF2-40B4-BE49-F238E27FC236}">
                    <a16:creationId xmlns:a16="http://schemas.microsoft.com/office/drawing/2014/main" id="{0FB2DBB2-6B23-44DE-BAFF-BA7815BDA3A9}"/>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chemeClr val="tx2"/>
              </a:solidFill>
              <a:ln w="2402" cap="flat">
                <a:noFill/>
                <a:prstDash val="solid"/>
                <a:miter/>
              </a:ln>
            </p:spPr>
            <p:txBody>
              <a:bodyPr rtlCol="0" anchor="ctr"/>
              <a:lstStyle/>
              <a:p>
                <a:endParaRPr lang="de-DE" sz="1351"/>
              </a:p>
            </p:txBody>
          </p:sp>
          <p:sp>
            <p:nvSpPr>
              <p:cNvPr id="72" name="Freihandform: Form 71">
                <a:extLst>
                  <a:ext uri="{FF2B5EF4-FFF2-40B4-BE49-F238E27FC236}">
                    <a16:creationId xmlns:a16="http://schemas.microsoft.com/office/drawing/2014/main" id="{0F2E9D98-4AD9-4DB8-99C6-0DF7955D45BD}"/>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chemeClr val="tx2"/>
              </a:solidFill>
              <a:ln w="2402" cap="flat">
                <a:noFill/>
                <a:prstDash val="solid"/>
                <a:miter/>
              </a:ln>
            </p:spPr>
            <p:txBody>
              <a:bodyPr rtlCol="0" anchor="ctr"/>
              <a:lstStyle/>
              <a:p>
                <a:endParaRPr lang="de-DE" sz="1351"/>
              </a:p>
            </p:txBody>
          </p:sp>
          <p:sp>
            <p:nvSpPr>
              <p:cNvPr id="73" name="Freihandform: Form 72">
                <a:extLst>
                  <a:ext uri="{FF2B5EF4-FFF2-40B4-BE49-F238E27FC236}">
                    <a16:creationId xmlns:a16="http://schemas.microsoft.com/office/drawing/2014/main" id="{D351D8E0-4F29-4BBF-9D49-14AAEB93E919}"/>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74" name="Freihandform: Form 73">
                <a:extLst>
                  <a:ext uri="{FF2B5EF4-FFF2-40B4-BE49-F238E27FC236}">
                    <a16:creationId xmlns:a16="http://schemas.microsoft.com/office/drawing/2014/main" id="{DCB72BFE-8B60-40AD-87F8-487863D43F75}"/>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75" name="Freihandform: Form 74">
                <a:extLst>
                  <a:ext uri="{FF2B5EF4-FFF2-40B4-BE49-F238E27FC236}">
                    <a16:creationId xmlns:a16="http://schemas.microsoft.com/office/drawing/2014/main" id="{52E0BA5A-CC65-4BB8-81BB-4CB15A4D8CF1}"/>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46" name="Freihandform: Form 45">
              <a:extLst>
                <a:ext uri="{FF2B5EF4-FFF2-40B4-BE49-F238E27FC236}">
                  <a16:creationId xmlns:a16="http://schemas.microsoft.com/office/drawing/2014/main" id="{359051EF-44DD-407B-AE1C-A76EDF0E837C}"/>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47" name="Freihandform: Form 46">
              <a:extLst>
                <a:ext uri="{FF2B5EF4-FFF2-40B4-BE49-F238E27FC236}">
                  <a16:creationId xmlns:a16="http://schemas.microsoft.com/office/drawing/2014/main" id="{C0514696-52F1-48B2-96C8-A3E4798980DC}"/>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50" name="Freihandform: Form 49">
              <a:extLst>
                <a:ext uri="{FF2B5EF4-FFF2-40B4-BE49-F238E27FC236}">
                  <a16:creationId xmlns:a16="http://schemas.microsoft.com/office/drawing/2014/main" id="{E0DDF57D-AA32-45B9-BDC9-86A24A39DB9E}"/>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51" name="Grafik 9">
              <a:extLst>
                <a:ext uri="{FF2B5EF4-FFF2-40B4-BE49-F238E27FC236}">
                  <a16:creationId xmlns:a16="http://schemas.microsoft.com/office/drawing/2014/main" id="{E7679A7C-9589-4CF8-9F8D-7E3A97D84278}"/>
                </a:ext>
              </a:extLst>
            </p:cNvPr>
            <p:cNvGrpSpPr/>
            <p:nvPr/>
          </p:nvGrpSpPr>
          <p:grpSpPr>
            <a:xfrm>
              <a:off x="10496140" y="1110575"/>
              <a:ext cx="101490" cy="55578"/>
              <a:chOff x="10496140" y="1110575"/>
              <a:chExt cx="101490" cy="55578"/>
            </a:xfrm>
            <a:solidFill>
              <a:srgbClr val="000000"/>
            </a:solidFill>
          </p:grpSpPr>
          <p:sp>
            <p:nvSpPr>
              <p:cNvPr id="68" name="Freihandform: Form 67">
                <a:extLst>
                  <a:ext uri="{FF2B5EF4-FFF2-40B4-BE49-F238E27FC236}">
                    <a16:creationId xmlns:a16="http://schemas.microsoft.com/office/drawing/2014/main" id="{C32EB792-112B-4098-B905-0403E3AB3D3B}"/>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69" name="Freihandform: Form 68">
                <a:extLst>
                  <a:ext uri="{FF2B5EF4-FFF2-40B4-BE49-F238E27FC236}">
                    <a16:creationId xmlns:a16="http://schemas.microsoft.com/office/drawing/2014/main" id="{2364557F-298E-4BF1-8A6D-06EF159C2726}"/>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52" name="Freihandform: Form 51">
              <a:extLst>
                <a:ext uri="{FF2B5EF4-FFF2-40B4-BE49-F238E27FC236}">
                  <a16:creationId xmlns:a16="http://schemas.microsoft.com/office/drawing/2014/main" id="{9C8A17D1-D5DE-42B7-8090-E7E649D8A805}"/>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53" name="Grafik 9">
              <a:extLst>
                <a:ext uri="{FF2B5EF4-FFF2-40B4-BE49-F238E27FC236}">
                  <a16:creationId xmlns:a16="http://schemas.microsoft.com/office/drawing/2014/main" id="{36D757E1-23B8-4B97-B880-F711EC0DB08D}"/>
                </a:ext>
              </a:extLst>
            </p:cNvPr>
            <p:cNvGrpSpPr/>
            <p:nvPr/>
          </p:nvGrpSpPr>
          <p:grpSpPr>
            <a:xfrm>
              <a:off x="10639675" y="1081336"/>
              <a:ext cx="106322" cy="86991"/>
              <a:chOff x="10639675" y="1081336"/>
              <a:chExt cx="106322" cy="86991"/>
            </a:xfrm>
            <a:solidFill>
              <a:srgbClr val="000000"/>
            </a:solidFill>
          </p:grpSpPr>
          <p:sp>
            <p:nvSpPr>
              <p:cNvPr id="66" name="Freihandform: Form 65">
                <a:extLst>
                  <a:ext uri="{FF2B5EF4-FFF2-40B4-BE49-F238E27FC236}">
                    <a16:creationId xmlns:a16="http://schemas.microsoft.com/office/drawing/2014/main" id="{E1960764-ED10-4D2C-88D0-696068264BC5}"/>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67" name="Freihandform: Form 66">
                <a:extLst>
                  <a:ext uri="{FF2B5EF4-FFF2-40B4-BE49-F238E27FC236}">
                    <a16:creationId xmlns:a16="http://schemas.microsoft.com/office/drawing/2014/main" id="{E6C9C067-792C-4C17-A5B3-D48C1665DD24}"/>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54" name="Freihandform: Form 53">
              <a:extLst>
                <a:ext uri="{FF2B5EF4-FFF2-40B4-BE49-F238E27FC236}">
                  <a16:creationId xmlns:a16="http://schemas.microsoft.com/office/drawing/2014/main" id="{960872F2-485E-4F8B-8FCC-FC63006E79D3}"/>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59" name="Freihandform: Form 58">
              <a:extLst>
                <a:ext uri="{FF2B5EF4-FFF2-40B4-BE49-F238E27FC236}">
                  <a16:creationId xmlns:a16="http://schemas.microsoft.com/office/drawing/2014/main" id="{4E07D7C9-0535-4673-8091-4F17D0B62650}"/>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60" name="Freihandform: Form 59">
              <a:extLst>
                <a:ext uri="{FF2B5EF4-FFF2-40B4-BE49-F238E27FC236}">
                  <a16:creationId xmlns:a16="http://schemas.microsoft.com/office/drawing/2014/main" id="{9B0B4093-9FAE-4FEC-9671-D0091528BD5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61" name="Grafik 9">
              <a:extLst>
                <a:ext uri="{FF2B5EF4-FFF2-40B4-BE49-F238E27FC236}">
                  <a16:creationId xmlns:a16="http://schemas.microsoft.com/office/drawing/2014/main" id="{D5D00B8F-439D-4A9C-AC31-D90D9CFAFF16}"/>
                </a:ext>
              </a:extLst>
            </p:cNvPr>
            <p:cNvGrpSpPr/>
            <p:nvPr/>
          </p:nvGrpSpPr>
          <p:grpSpPr>
            <a:xfrm>
              <a:off x="10321916" y="1110575"/>
              <a:ext cx="1399106" cy="241642"/>
              <a:chOff x="10321916" y="1110575"/>
              <a:chExt cx="1399106" cy="241642"/>
            </a:xfrm>
            <a:solidFill>
              <a:schemeClr val="accent1"/>
            </a:solidFill>
          </p:grpSpPr>
          <p:sp>
            <p:nvSpPr>
              <p:cNvPr id="62" name="Freihandform: Form 61">
                <a:extLst>
                  <a:ext uri="{FF2B5EF4-FFF2-40B4-BE49-F238E27FC236}">
                    <a16:creationId xmlns:a16="http://schemas.microsoft.com/office/drawing/2014/main" id="{A0B59116-9AC3-488B-B418-57F05127DD42}"/>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63" name="Freihandform: Form 62">
                <a:extLst>
                  <a:ext uri="{FF2B5EF4-FFF2-40B4-BE49-F238E27FC236}">
                    <a16:creationId xmlns:a16="http://schemas.microsoft.com/office/drawing/2014/main" id="{ED6E8E7E-1035-4870-8608-70848BB2B703}"/>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64" name="Freihandform: Form 63">
                <a:extLst>
                  <a:ext uri="{FF2B5EF4-FFF2-40B4-BE49-F238E27FC236}">
                    <a16:creationId xmlns:a16="http://schemas.microsoft.com/office/drawing/2014/main" id="{0A256F68-56C7-4D5B-BCCD-3A6858B05732}"/>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65" name="Freihandform: Form 64">
                <a:extLst>
                  <a:ext uri="{FF2B5EF4-FFF2-40B4-BE49-F238E27FC236}">
                    <a16:creationId xmlns:a16="http://schemas.microsoft.com/office/drawing/2014/main" id="{4EEEE710-875E-4346-9F6D-CFFB3EF72B3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chemeClr val="tx2"/>
              </a:solidFill>
              <a:ln w="2402" cap="flat">
                <a:noFill/>
                <a:prstDash val="solid"/>
                <a:miter/>
              </a:ln>
            </p:spPr>
            <p:txBody>
              <a:bodyPr rtlCol="0" anchor="ctr"/>
              <a:lstStyle/>
              <a:p>
                <a:endParaRPr lang="de-DE" sz="1351"/>
              </a:p>
            </p:txBody>
          </p:sp>
        </p:grpSp>
      </p:grpSp>
    </p:spTree>
    <p:extLst>
      <p:ext uri="{BB962C8B-B14F-4D97-AF65-F5344CB8AC3E}">
        <p14:creationId xmlns:p14="http://schemas.microsoft.com/office/powerpoint/2010/main" val="3479887640"/>
      </p:ext>
    </p:extLst>
  </p:cSld>
  <p:clrMapOvr>
    <a:masterClrMapping/>
  </p:clrMapOvr>
  <p:extLst>
    <p:ext uri="{DCECCB84-F9BA-43D5-87BE-67443E8EF086}">
      <p15:sldGuideLst xmlns:p15="http://schemas.microsoft.com/office/powerpoint/2012/main">
        <p15:guide id="1" orient="horz" pos="1571" userDrawn="1">
          <p15:clr>
            <a:srgbClr val="FBAE40"/>
          </p15:clr>
        </p15:guide>
        <p15:guide id="2" orient="horz" pos="1537"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el + zwei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Mastertitelformat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 name="Inhaltsplatzhalter 3">
            <a:extLst>
              <a:ext uri="{FF2B5EF4-FFF2-40B4-BE49-F238E27FC236}">
                <a16:creationId xmlns:a16="http://schemas.microsoft.com/office/drawing/2014/main" id="{3133C81B-6C39-4BD5-9BF9-8617341D8014}"/>
              </a:ext>
            </a:extLst>
          </p:cNvPr>
          <p:cNvSpPr>
            <a:spLocks noGrp="1"/>
          </p:cNvSpPr>
          <p:nvPr>
            <p:ph sz="quarter" idx="15" hasCustomPrompt="1"/>
          </p:nvPr>
        </p:nvSpPr>
        <p:spPr>
          <a:xfrm>
            <a:off x="0" y="1422400"/>
            <a:ext cx="4544616"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1" name="Inhaltsplatzhalter 10">
            <a:extLst>
              <a:ext uri="{FF2B5EF4-FFF2-40B4-BE49-F238E27FC236}">
                <a16:creationId xmlns:a16="http://schemas.microsoft.com/office/drawing/2014/main" id="{915B8044-0142-42E8-8428-B098000CEBD6}"/>
              </a:ext>
            </a:extLst>
          </p:cNvPr>
          <p:cNvSpPr>
            <a:spLocks noGrp="1"/>
          </p:cNvSpPr>
          <p:nvPr>
            <p:ph sz="quarter" idx="16" hasCustomPrompt="1"/>
          </p:nvPr>
        </p:nvSpPr>
        <p:spPr>
          <a:xfrm>
            <a:off x="4599384" y="1422400"/>
            <a:ext cx="4544616"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DCD8515B-3FAA-49D1-9325-FCE6A6E2CA0F}"/>
              </a:ext>
            </a:extLst>
          </p:cNvPr>
          <p:cNvSpPr>
            <a:spLocks noGrp="1"/>
          </p:cNvSpPr>
          <p:nvPr>
            <p:ph type="body" sz="quarter" idx="17"/>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Mastertextformat bearbeiten
Zweite Ebene
Dritte Ebene
Vierte Ebene
Fünfte Ebene</a:t>
            </a:r>
            <a:endParaRPr lang="de-DE" dirty="0"/>
          </a:p>
        </p:txBody>
      </p:sp>
    </p:spTree>
    <p:extLst>
      <p:ext uri="{BB962C8B-B14F-4D97-AF65-F5344CB8AC3E}">
        <p14:creationId xmlns:p14="http://schemas.microsoft.com/office/powerpoint/2010/main" val="3662697664"/>
      </p:ext>
    </p:extLst>
  </p:cSld>
  <p:clrMapOvr>
    <a:masterClrMapping/>
  </p:clrMapOvr>
  <p:extLst>
    <p:ext uri="{DCECCB84-F9BA-43D5-87BE-67443E8EF086}">
      <p15:sldGuideLst xmlns:p15="http://schemas.microsoft.com/office/powerpoint/2012/main">
        <p15:guide id="1" pos="2863" userDrawn="1">
          <p15:clr>
            <a:srgbClr val="FBAE40"/>
          </p15:clr>
        </p15:guide>
        <p15:guide id="2" pos="2897"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el + drei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Mastertitelformat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 name="Inhaltsplatzhalter 3">
            <a:extLst>
              <a:ext uri="{FF2B5EF4-FFF2-40B4-BE49-F238E27FC236}">
                <a16:creationId xmlns:a16="http://schemas.microsoft.com/office/drawing/2014/main" id="{CC021923-B745-4638-A634-E1DA375F90EE}"/>
              </a:ext>
            </a:extLst>
          </p:cNvPr>
          <p:cNvSpPr>
            <a:spLocks noGrp="1"/>
          </p:cNvSpPr>
          <p:nvPr>
            <p:ph sz="quarter" idx="17" hasCustomPrompt="1"/>
          </p:nvPr>
        </p:nvSpPr>
        <p:spPr>
          <a:xfrm>
            <a:off x="0" y="1422399"/>
            <a:ext cx="2978945"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1" name="Inhaltsplatzhalter 3">
            <a:extLst>
              <a:ext uri="{FF2B5EF4-FFF2-40B4-BE49-F238E27FC236}">
                <a16:creationId xmlns:a16="http://schemas.microsoft.com/office/drawing/2014/main" id="{47556F71-EDA3-472E-9372-CE0F4A696721}"/>
              </a:ext>
            </a:extLst>
          </p:cNvPr>
          <p:cNvSpPr>
            <a:spLocks noGrp="1"/>
          </p:cNvSpPr>
          <p:nvPr>
            <p:ph sz="quarter" idx="18" hasCustomPrompt="1"/>
          </p:nvPr>
        </p:nvSpPr>
        <p:spPr>
          <a:xfrm>
            <a:off x="3032522" y="1422400"/>
            <a:ext cx="3078956"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2" name="Inhaltsplatzhalter 3">
            <a:extLst>
              <a:ext uri="{FF2B5EF4-FFF2-40B4-BE49-F238E27FC236}">
                <a16:creationId xmlns:a16="http://schemas.microsoft.com/office/drawing/2014/main" id="{C1ADC803-A245-408E-AB12-EC54C19B5108}"/>
              </a:ext>
            </a:extLst>
          </p:cNvPr>
          <p:cNvSpPr>
            <a:spLocks noGrp="1"/>
          </p:cNvSpPr>
          <p:nvPr>
            <p:ph sz="quarter" idx="19" hasCustomPrompt="1"/>
          </p:nvPr>
        </p:nvSpPr>
        <p:spPr>
          <a:xfrm>
            <a:off x="6165058" y="1422400"/>
            <a:ext cx="2978943"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9" name="Textplatzhalter 9">
            <a:extLst>
              <a:ext uri="{FF2B5EF4-FFF2-40B4-BE49-F238E27FC236}">
                <a16:creationId xmlns:a16="http://schemas.microsoft.com/office/drawing/2014/main" id="{8BF9FAA4-D548-4161-842B-AA7FC87A01C9}"/>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Mastertextformat bearbeiten
Zweite Ebene
Dritte Ebene
Vierte Ebene
Fünfte Ebene</a:t>
            </a:r>
            <a:endParaRPr lang="de-DE" dirty="0"/>
          </a:p>
        </p:txBody>
      </p:sp>
    </p:spTree>
    <p:extLst>
      <p:ext uri="{BB962C8B-B14F-4D97-AF65-F5344CB8AC3E}">
        <p14:creationId xmlns:p14="http://schemas.microsoft.com/office/powerpoint/2010/main" val="3736764812"/>
      </p:ext>
    </p:extLst>
  </p:cSld>
  <p:clrMapOvr>
    <a:masterClrMapping/>
  </p:clrMapOvr>
  <p:extLst>
    <p:ext uri="{DCECCB84-F9BA-43D5-87BE-67443E8EF086}">
      <p15:sldGuideLst xmlns:p15="http://schemas.microsoft.com/office/powerpoint/2012/main">
        <p15:guide id="1" pos="1910" userDrawn="1">
          <p15:clr>
            <a:srgbClr val="FBAE40"/>
          </p15:clr>
        </p15:guide>
        <p15:guide id="3" pos="3850" userDrawn="1">
          <p15:clr>
            <a:srgbClr val="FBAE40"/>
          </p15:clr>
        </p15:guide>
        <p15:guide id="4" pos="3884" userDrawn="1">
          <p15:clr>
            <a:srgbClr val="FBAE40"/>
          </p15:clr>
        </p15:guide>
        <p15:guide id="5" pos="1877"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Überschrift + Bild groß">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Mastertitelformat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 name="Inhaltsplatzhalter 3">
            <a:extLst>
              <a:ext uri="{FF2B5EF4-FFF2-40B4-BE49-F238E27FC236}">
                <a16:creationId xmlns:a16="http://schemas.microsoft.com/office/drawing/2014/main" id="{9F40F789-6719-4203-8D60-D2478F651705}"/>
              </a:ext>
            </a:extLst>
          </p:cNvPr>
          <p:cNvSpPr>
            <a:spLocks noGrp="1"/>
          </p:cNvSpPr>
          <p:nvPr>
            <p:ph sz="quarter" idx="14" hasCustomPrompt="1"/>
          </p:nvPr>
        </p:nvSpPr>
        <p:spPr>
          <a:xfrm>
            <a:off x="0" y="1422399"/>
            <a:ext cx="9144000"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C7107210-3CE2-4AF7-87A5-802B65D926E0}"/>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Mastertextformat bearbeiten
Zweite Ebene
Dritte Ebene
Vierte Ebene
Fünfte Ebene</a:t>
            </a:r>
            <a:endParaRPr lang="de-DE" dirty="0"/>
          </a:p>
        </p:txBody>
      </p:sp>
    </p:spTree>
    <p:extLst>
      <p:ext uri="{BB962C8B-B14F-4D97-AF65-F5344CB8AC3E}">
        <p14:creationId xmlns:p14="http://schemas.microsoft.com/office/powerpoint/2010/main" val="3680941069"/>
      </p:ext>
    </p:extLst>
  </p:cSld>
  <p:clrMapOvr>
    <a:masterClrMapping/>
  </p:clrMapOvr>
  <p:extLst>
    <p:ext uri="{DCECCB84-F9BA-43D5-87BE-67443E8EF086}">
      <p15:sldGuideLst xmlns:p15="http://schemas.microsoft.com/office/powerpoint/2012/main">
        <p15:guide id="1" orient="horz" pos="1979" userDrawn="1">
          <p15:clr>
            <a:srgbClr val="FBAE40"/>
          </p15:clr>
        </p15:guide>
        <p15:guide id="2" orient="horz" pos="2014" userDrawn="1">
          <p15:clr>
            <a:srgbClr val="FBAE40"/>
          </p15:clr>
        </p15:guide>
        <p15:guide id="3" pos="2863" userDrawn="1">
          <p15:clr>
            <a:srgbClr val="FBAE40"/>
          </p15:clr>
        </p15:guide>
        <p15:guide id="4" pos="2897" userDrawn="1">
          <p15:clr>
            <a:srgbClr val="FBAE40"/>
          </p15:clr>
        </p15:guide>
        <p15:guide id="5" pos="1928" userDrawn="1">
          <p15:clr>
            <a:srgbClr val="FBAE40"/>
          </p15:clr>
        </p15:guide>
        <p15:guide id="6" pos="1894" userDrawn="1">
          <p15:clr>
            <a:srgbClr val="FBAE40"/>
          </p15:clr>
        </p15:guide>
        <p15:guide id="7" pos="958" userDrawn="1">
          <p15:clr>
            <a:srgbClr val="FBAE40"/>
          </p15:clr>
        </p15:guide>
        <p15:guide id="8" pos="924" userDrawn="1">
          <p15:clr>
            <a:srgbClr val="FBAE40"/>
          </p15:clr>
        </p15:guide>
        <p15:guide id="9" pos="4309" userDrawn="1">
          <p15:clr>
            <a:srgbClr val="FBAE40"/>
          </p15:clr>
        </p15:guide>
        <p15:guide id="10" pos="4343"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el +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6BC85E-9658-4D4D-BDC1-B9AA54CC6E15}"/>
              </a:ext>
            </a:extLst>
          </p:cNvPr>
          <p:cNvSpPr>
            <a:spLocks noGrp="1"/>
          </p:cNvSpPr>
          <p:nvPr>
            <p:ph type="title"/>
          </p:nvPr>
        </p:nvSpPr>
        <p:spPr/>
        <p:txBody>
          <a:bodyPr/>
          <a:lstStyle/>
          <a:p>
            <a:r>
              <a:rPr lang="de-DE"/>
              <a:t>Mastertitelformat bearbeiten</a:t>
            </a:r>
            <a:endParaRPr lang="de-DE" dirty="0"/>
          </a:p>
        </p:txBody>
      </p:sp>
      <p:sp>
        <p:nvSpPr>
          <p:cNvPr id="4" name="Fußzeilenplatzhalter 3">
            <a:extLst>
              <a:ext uri="{FF2B5EF4-FFF2-40B4-BE49-F238E27FC236}">
                <a16:creationId xmlns:a16="http://schemas.microsoft.com/office/drawing/2014/main" id="{A450C059-9EF2-4BF6-ACD1-CD0A42FA1FD5}"/>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4FF95CDF-AED9-4575-BFCF-0B8549EE4971}"/>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7" name="Textplatzhalter 9">
            <a:extLst>
              <a:ext uri="{FF2B5EF4-FFF2-40B4-BE49-F238E27FC236}">
                <a16:creationId xmlns:a16="http://schemas.microsoft.com/office/drawing/2014/main" id="{0CC4D937-7F2F-4AE2-8EDF-C7E85BCB25B3}"/>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Mastertextformat bearbeiten
Zweite Ebene
Dritte Ebene
Vierte Ebene
Fünfte Ebene</a:t>
            </a:r>
            <a:endParaRPr lang="de-DE" dirty="0"/>
          </a:p>
        </p:txBody>
      </p:sp>
    </p:spTree>
    <p:extLst>
      <p:ext uri="{BB962C8B-B14F-4D97-AF65-F5344CB8AC3E}">
        <p14:creationId xmlns:p14="http://schemas.microsoft.com/office/powerpoint/2010/main" val="1235274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6BC85E-9658-4D4D-BDC1-B9AA54CC6E15}"/>
              </a:ext>
            </a:extLst>
          </p:cNvPr>
          <p:cNvSpPr>
            <a:spLocks noGrp="1"/>
          </p:cNvSpPr>
          <p:nvPr>
            <p:ph type="title"/>
          </p:nvPr>
        </p:nvSpPr>
        <p:spPr/>
        <p:txBody>
          <a:bodyPr/>
          <a:lstStyle/>
          <a:p>
            <a:r>
              <a:rPr lang="de-DE"/>
              <a:t>Mastertitelformat bearbeiten</a:t>
            </a:r>
            <a:endParaRPr lang="de-DE" dirty="0"/>
          </a:p>
        </p:txBody>
      </p:sp>
      <p:sp>
        <p:nvSpPr>
          <p:cNvPr id="4" name="Fußzeilenplatzhalter 3">
            <a:extLst>
              <a:ext uri="{FF2B5EF4-FFF2-40B4-BE49-F238E27FC236}">
                <a16:creationId xmlns:a16="http://schemas.microsoft.com/office/drawing/2014/main" id="{A450C059-9EF2-4BF6-ACD1-CD0A42FA1FD5}"/>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4FF95CDF-AED9-4575-BFCF-0B8549EE4971}"/>
              </a:ext>
            </a:extLst>
          </p:cNvPr>
          <p:cNvSpPr>
            <a:spLocks noGrp="1"/>
          </p:cNvSpPr>
          <p:nvPr>
            <p:ph type="sldNum" sz="quarter" idx="12"/>
          </p:nvPr>
        </p:nvSpPr>
        <p:spPr/>
        <p:txBody>
          <a:bodyPr/>
          <a:lstStyle/>
          <a:p>
            <a:fld id="{9D195BCC-3514-4B1B-9C18-24F3D67EC549}" type="slidenum">
              <a:rPr lang="de-DE" smtClean="0"/>
              <a:t>‹#›</a:t>
            </a:fld>
            <a:endParaRPr lang="de-DE"/>
          </a:p>
        </p:txBody>
      </p:sp>
    </p:spTree>
    <p:extLst>
      <p:ext uri="{BB962C8B-B14F-4D97-AF65-F5344CB8AC3E}">
        <p14:creationId xmlns:p14="http://schemas.microsoft.com/office/powerpoint/2010/main" val="29303771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Tree>
    <p:extLst>
      <p:ext uri="{BB962C8B-B14F-4D97-AF65-F5344CB8AC3E}">
        <p14:creationId xmlns:p14="http://schemas.microsoft.com/office/powerpoint/2010/main" val="18089286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Kapiteltrenner 1">
    <p:spTree>
      <p:nvGrpSpPr>
        <p:cNvPr id="1" name=""/>
        <p:cNvGrpSpPr/>
        <p:nvPr/>
      </p:nvGrpSpPr>
      <p:grpSpPr>
        <a:xfrm>
          <a:off x="0" y="0"/>
          <a:ext cx="0" cy="0"/>
          <a:chOff x="0" y="0"/>
          <a:chExt cx="0" cy="0"/>
        </a:xfrm>
      </p:grpSpPr>
      <p:grpSp>
        <p:nvGrpSpPr>
          <p:cNvPr id="50" name="Gruppieren 49">
            <a:extLst>
              <a:ext uri="{FF2B5EF4-FFF2-40B4-BE49-F238E27FC236}">
                <a16:creationId xmlns:a16="http://schemas.microsoft.com/office/drawing/2014/main" id="{4F2D883D-86A1-4B38-BBBC-81F258AD3664}"/>
              </a:ext>
            </a:extLst>
          </p:cNvPr>
          <p:cNvGrpSpPr/>
          <p:nvPr userDrawn="1"/>
        </p:nvGrpSpPr>
        <p:grpSpPr>
          <a:xfrm>
            <a:off x="-4877" y="4950860"/>
            <a:ext cx="9148877" cy="198120"/>
            <a:chOff x="-4877" y="4950860"/>
            <a:chExt cx="9148877" cy="198120"/>
          </a:xfrm>
          <a:solidFill>
            <a:schemeClr val="tx2"/>
          </a:solidFill>
        </p:grpSpPr>
        <p:sp>
          <p:nvSpPr>
            <p:cNvPr id="51" name="bk object 18">
              <a:extLst>
                <a:ext uri="{FF2B5EF4-FFF2-40B4-BE49-F238E27FC236}">
                  <a16:creationId xmlns:a16="http://schemas.microsoft.com/office/drawing/2014/main" id="{A0B87E1F-4D99-4450-9167-085B1ECC6BB2}"/>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grpFill/>
          </p:spPr>
          <p:txBody>
            <a:bodyPr wrap="square" lIns="0" tIns="0" rIns="0" bIns="0" rtlCol="0"/>
            <a:lstStyle/>
            <a:p>
              <a:endParaRPr/>
            </a:p>
          </p:txBody>
        </p:sp>
        <p:sp>
          <p:nvSpPr>
            <p:cNvPr id="52" name="bk object 18">
              <a:extLst>
                <a:ext uri="{FF2B5EF4-FFF2-40B4-BE49-F238E27FC236}">
                  <a16:creationId xmlns:a16="http://schemas.microsoft.com/office/drawing/2014/main" id="{29147ACE-4C7A-4AC3-A60F-A813EE08D57E}"/>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grpFill/>
          </p:spPr>
          <p:txBody>
            <a:bodyPr wrap="square" lIns="0" tIns="0" rIns="0" bIns="0" rtlCol="0"/>
            <a:lstStyle/>
            <a:p>
              <a:endParaRPr/>
            </a:p>
          </p:txBody>
        </p:sp>
        <p:sp>
          <p:nvSpPr>
            <p:cNvPr id="53" name="Holder 3">
              <a:extLst>
                <a:ext uri="{FF2B5EF4-FFF2-40B4-BE49-F238E27FC236}">
                  <a16:creationId xmlns:a16="http://schemas.microsoft.com/office/drawing/2014/main" id="{3187F65C-802F-454B-B4D7-B16EEF26A624}"/>
                </a:ext>
              </a:extLst>
            </p:cNvPr>
            <p:cNvSpPr txBox="1">
              <a:spLocks/>
            </p:cNvSpPr>
            <p:nvPr userDrawn="1"/>
          </p:nvSpPr>
          <p:spPr>
            <a:xfrm>
              <a:off x="8194726" y="4966101"/>
              <a:ext cx="449579" cy="167639"/>
            </a:xfrm>
            <a:prstGeom prst="rect">
              <a:avLst/>
            </a:prstGeom>
            <a:grpFill/>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5" name="Titel 1">
            <a:extLst>
              <a:ext uri="{FF2B5EF4-FFF2-40B4-BE49-F238E27FC236}">
                <a16:creationId xmlns:a16="http://schemas.microsoft.com/office/drawing/2014/main" id="{B0EFD377-4EA8-4233-8819-69CE7EFB9E7E}"/>
              </a:ext>
            </a:extLst>
          </p:cNvPr>
          <p:cNvSpPr>
            <a:spLocks noGrp="1"/>
          </p:cNvSpPr>
          <p:nvPr>
            <p:ph type="title"/>
          </p:nvPr>
        </p:nvSpPr>
        <p:spPr>
          <a:xfrm>
            <a:off x="3842920" y="3034543"/>
            <a:ext cx="4779587" cy="919235"/>
          </a:xfrm>
        </p:spPr>
        <p:txBody>
          <a:bodyPr/>
          <a:lstStyle>
            <a:lvl1pPr algn="r">
              <a:defRPr/>
            </a:lvl1pPr>
          </a:lstStyle>
          <a:p>
            <a:r>
              <a:rPr lang="de-DE"/>
              <a:t>Mastertitelformat bearbeiten</a:t>
            </a:r>
            <a:endParaRPr lang="de-DE" dirty="0"/>
          </a:p>
        </p:txBody>
      </p:sp>
      <p:pic>
        <p:nvPicPr>
          <p:cNvPr id="12" name="Grafik 11">
            <a:extLst>
              <a:ext uri="{FF2B5EF4-FFF2-40B4-BE49-F238E27FC236}">
                <a16:creationId xmlns:a16="http://schemas.microsoft.com/office/drawing/2014/main" id="{3B9C8E9F-01A9-4CE0-8030-B76B3BE38D64}"/>
              </a:ext>
            </a:extLst>
          </p:cNvPr>
          <p:cNvPicPr>
            <a:picLocks noChangeAspect="1"/>
          </p:cNvPicPr>
          <p:nvPr userDrawn="1"/>
        </p:nvPicPr>
        <p:blipFill>
          <a:blip r:embed="rId2">
            <a:extLst>
              <a:ext uri="{96DAC541-7B7A-43D3-8B79-37D633B846F1}">
                <asvg:svgBlip xmlns:asvg="http://schemas.microsoft.com/office/drawing/2016/SVG/main" r:embed="rId3"/>
              </a:ext>
            </a:extLst>
          </a:blip>
          <a:srcRect l="28921" t="8747" b="17591"/>
          <a:stretch>
            <a:fillRect/>
          </a:stretch>
        </p:blipFill>
        <p:spPr>
          <a:xfrm>
            <a:off x="0" y="0"/>
            <a:ext cx="3731958" cy="4914900"/>
          </a:xfrm>
          <a:custGeom>
            <a:avLst/>
            <a:gdLst>
              <a:gd name="connsiteX0" fmla="*/ 0 w 5015880"/>
              <a:gd name="connsiteY0" fmla="*/ 0 h 6597650"/>
              <a:gd name="connsiteX1" fmla="*/ 5015880 w 5015880"/>
              <a:gd name="connsiteY1" fmla="*/ 0 h 6597650"/>
              <a:gd name="connsiteX2" fmla="*/ 5015880 w 5015880"/>
              <a:gd name="connsiteY2" fmla="*/ 6597650 h 6597650"/>
              <a:gd name="connsiteX3" fmla="*/ 0 w 5015880"/>
              <a:gd name="connsiteY3" fmla="*/ 6597650 h 6597650"/>
            </a:gdLst>
            <a:ahLst/>
            <a:cxnLst>
              <a:cxn ang="0">
                <a:pos x="connsiteX0" y="connsiteY0"/>
              </a:cxn>
              <a:cxn ang="0">
                <a:pos x="connsiteX1" y="connsiteY1"/>
              </a:cxn>
              <a:cxn ang="0">
                <a:pos x="connsiteX2" y="connsiteY2"/>
              </a:cxn>
              <a:cxn ang="0">
                <a:pos x="connsiteX3" y="connsiteY3"/>
              </a:cxn>
            </a:cxnLst>
            <a:rect l="l" t="t" r="r" b="b"/>
            <a:pathLst>
              <a:path w="5015880" h="6597650">
                <a:moveTo>
                  <a:pt x="0" y="0"/>
                </a:moveTo>
                <a:lnTo>
                  <a:pt x="5015880" y="0"/>
                </a:lnTo>
                <a:lnTo>
                  <a:pt x="5015880" y="6597650"/>
                </a:lnTo>
                <a:lnTo>
                  <a:pt x="0" y="6597650"/>
                </a:lnTo>
                <a:close/>
              </a:path>
            </a:pathLst>
          </a:custGeom>
        </p:spPr>
      </p:pic>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grpSp>
        <p:nvGrpSpPr>
          <p:cNvPr id="42" name="Grafik 9">
            <a:extLst>
              <a:ext uri="{FF2B5EF4-FFF2-40B4-BE49-F238E27FC236}">
                <a16:creationId xmlns:a16="http://schemas.microsoft.com/office/drawing/2014/main" id="{4667E34A-CC7E-4835-9AC5-FE237F81C03D}"/>
              </a:ext>
            </a:extLst>
          </p:cNvPr>
          <p:cNvGrpSpPr/>
          <p:nvPr userDrawn="1"/>
        </p:nvGrpSpPr>
        <p:grpSpPr>
          <a:xfrm>
            <a:off x="7741437" y="394294"/>
            <a:ext cx="1049330" cy="621121"/>
            <a:chOff x="10321916" y="525077"/>
            <a:chExt cx="1399106" cy="827140"/>
          </a:xfrm>
          <a:solidFill>
            <a:schemeClr val="accent1"/>
          </a:solidFill>
        </p:grpSpPr>
        <p:grpSp>
          <p:nvGrpSpPr>
            <p:cNvPr id="43" name="Grafik 9">
              <a:extLst>
                <a:ext uri="{FF2B5EF4-FFF2-40B4-BE49-F238E27FC236}">
                  <a16:creationId xmlns:a16="http://schemas.microsoft.com/office/drawing/2014/main" id="{626385F0-EFB3-4177-8D2F-2F9907091087}"/>
                </a:ext>
              </a:extLst>
            </p:cNvPr>
            <p:cNvGrpSpPr/>
            <p:nvPr/>
          </p:nvGrpSpPr>
          <p:grpSpPr>
            <a:xfrm>
              <a:off x="10321916" y="525077"/>
              <a:ext cx="1179212" cy="575107"/>
              <a:chOff x="10321916" y="525077"/>
              <a:chExt cx="1179212" cy="575107"/>
            </a:xfrm>
            <a:solidFill>
              <a:schemeClr val="accent1"/>
            </a:solidFill>
          </p:grpSpPr>
          <p:sp>
            <p:nvSpPr>
              <p:cNvPr id="66" name="Freihandform: Form 65">
                <a:extLst>
                  <a:ext uri="{FF2B5EF4-FFF2-40B4-BE49-F238E27FC236}">
                    <a16:creationId xmlns:a16="http://schemas.microsoft.com/office/drawing/2014/main" id="{6808F36E-77C0-40F5-86F8-7030FC5D0DFD}"/>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chemeClr val="tx2"/>
              </a:solidFill>
              <a:ln w="2402" cap="flat">
                <a:noFill/>
                <a:prstDash val="solid"/>
                <a:miter/>
              </a:ln>
            </p:spPr>
            <p:txBody>
              <a:bodyPr rtlCol="0" anchor="ctr"/>
              <a:lstStyle/>
              <a:p>
                <a:endParaRPr lang="de-DE" sz="1351"/>
              </a:p>
            </p:txBody>
          </p:sp>
          <p:sp>
            <p:nvSpPr>
              <p:cNvPr id="67" name="Freihandform: Form 66">
                <a:extLst>
                  <a:ext uri="{FF2B5EF4-FFF2-40B4-BE49-F238E27FC236}">
                    <a16:creationId xmlns:a16="http://schemas.microsoft.com/office/drawing/2014/main" id="{46CD7CF4-F97B-47E8-A3F8-5B4275184858}"/>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chemeClr val="tx2"/>
              </a:solidFill>
              <a:ln w="2402" cap="flat">
                <a:noFill/>
                <a:prstDash val="solid"/>
                <a:miter/>
              </a:ln>
            </p:spPr>
            <p:txBody>
              <a:bodyPr rtlCol="0" anchor="ctr"/>
              <a:lstStyle/>
              <a:p>
                <a:endParaRPr lang="de-DE" sz="1351"/>
              </a:p>
            </p:txBody>
          </p:sp>
          <p:sp>
            <p:nvSpPr>
              <p:cNvPr id="68" name="Freihandform: Form 67">
                <a:extLst>
                  <a:ext uri="{FF2B5EF4-FFF2-40B4-BE49-F238E27FC236}">
                    <a16:creationId xmlns:a16="http://schemas.microsoft.com/office/drawing/2014/main" id="{5C9615FD-3950-4AAF-91D1-B7E0D1523EB1}"/>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chemeClr val="tx2"/>
              </a:solidFill>
              <a:ln w="2402" cap="flat">
                <a:noFill/>
                <a:prstDash val="solid"/>
                <a:miter/>
              </a:ln>
            </p:spPr>
            <p:txBody>
              <a:bodyPr rtlCol="0" anchor="ctr"/>
              <a:lstStyle/>
              <a:p>
                <a:endParaRPr lang="de-DE" sz="1351"/>
              </a:p>
            </p:txBody>
          </p:sp>
          <p:sp>
            <p:nvSpPr>
              <p:cNvPr id="69" name="Freihandform: Form 68">
                <a:extLst>
                  <a:ext uri="{FF2B5EF4-FFF2-40B4-BE49-F238E27FC236}">
                    <a16:creationId xmlns:a16="http://schemas.microsoft.com/office/drawing/2014/main" id="{6D61BCB8-A392-44BE-9B58-0C8894F2C6E3}"/>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70" name="Freihandform: Form 69">
                <a:extLst>
                  <a:ext uri="{FF2B5EF4-FFF2-40B4-BE49-F238E27FC236}">
                    <a16:creationId xmlns:a16="http://schemas.microsoft.com/office/drawing/2014/main" id="{5651F35B-CB90-42B4-A471-984346A049EA}"/>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71" name="Freihandform: Form 70">
                <a:extLst>
                  <a:ext uri="{FF2B5EF4-FFF2-40B4-BE49-F238E27FC236}">
                    <a16:creationId xmlns:a16="http://schemas.microsoft.com/office/drawing/2014/main" id="{8CE6B607-72CF-4173-94CC-C59F836899DC}"/>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44" name="Freihandform: Form 43">
              <a:extLst>
                <a:ext uri="{FF2B5EF4-FFF2-40B4-BE49-F238E27FC236}">
                  <a16:creationId xmlns:a16="http://schemas.microsoft.com/office/drawing/2014/main" id="{500087AB-383E-4624-A927-873B03065E80}"/>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45" name="Freihandform: Form 44">
              <a:extLst>
                <a:ext uri="{FF2B5EF4-FFF2-40B4-BE49-F238E27FC236}">
                  <a16:creationId xmlns:a16="http://schemas.microsoft.com/office/drawing/2014/main" id="{22AA03D7-3F03-4C4F-A0C9-836B56272C8C}"/>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46" name="Freihandform: Form 45">
              <a:extLst>
                <a:ext uri="{FF2B5EF4-FFF2-40B4-BE49-F238E27FC236}">
                  <a16:creationId xmlns:a16="http://schemas.microsoft.com/office/drawing/2014/main" id="{908EC93F-835E-4D0F-A675-2F99EC043AA5}"/>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47" name="Grafik 9">
              <a:extLst>
                <a:ext uri="{FF2B5EF4-FFF2-40B4-BE49-F238E27FC236}">
                  <a16:creationId xmlns:a16="http://schemas.microsoft.com/office/drawing/2014/main" id="{2CEF44ED-A72E-4351-9881-F8B58E7CA517}"/>
                </a:ext>
              </a:extLst>
            </p:cNvPr>
            <p:cNvGrpSpPr/>
            <p:nvPr/>
          </p:nvGrpSpPr>
          <p:grpSpPr>
            <a:xfrm>
              <a:off x="10496140" y="1110575"/>
              <a:ext cx="101490" cy="55578"/>
              <a:chOff x="10496140" y="1110575"/>
              <a:chExt cx="101490" cy="55578"/>
            </a:xfrm>
            <a:solidFill>
              <a:srgbClr val="000000"/>
            </a:solidFill>
          </p:grpSpPr>
          <p:sp>
            <p:nvSpPr>
              <p:cNvPr id="64" name="Freihandform: Form 63">
                <a:extLst>
                  <a:ext uri="{FF2B5EF4-FFF2-40B4-BE49-F238E27FC236}">
                    <a16:creationId xmlns:a16="http://schemas.microsoft.com/office/drawing/2014/main" id="{38C57ED4-5249-44F6-A846-8A50E1B0A8AE}"/>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65" name="Freihandform: Form 64">
                <a:extLst>
                  <a:ext uri="{FF2B5EF4-FFF2-40B4-BE49-F238E27FC236}">
                    <a16:creationId xmlns:a16="http://schemas.microsoft.com/office/drawing/2014/main" id="{A3174859-C1AB-4E2C-AD75-5F35D1D33C1A}"/>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48" name="Freihandform: Form 47">
              <a:extLst>
                <a:ext uri="{FF2B5EF4-FFF2-40B4-BE49-F238E27FC236}">
                  <a16:creationId xmlns:a16="http://schemas.microsoft.com/office/drawing/2014/main" id="{2C5BCA75-4F93-46B4-878A-E68AC6987642}"/>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49" name="Grafik 9">
              <a:extLst>
                <a:ext uri="{FF2B5EF4-FFF2-40B4-BE49-F238E27FC236}">
                  <a16:creationId xmlns:a16="http://schemas.microsoft.com/office/drawing/2014/main" id="{BCECBBC6-DE4D-4DC8-8D21-F5528013426A}"/>
                </a:ext>
              </a:extLst>
            </p:cNvPr>
            <p:cNvGrpSpPr/>
            <p:nvPr/>
          </p:nvGrpSpPr>
          <p:grpSpPr>
            <a:xfrm>
              <a:off x="10639675" y="1081336"/>
              <a:ext cx="106322" cy="86991"/>
              <a:chOff x="10639675" y="1081336"/>
              <a:chExt cx="106322" cy="86991"/>
            </a:xfrm>
            <a:solidFill>
              <a:srgbClr val="000000"/>
            </a:solidFill>
          </p:grpSpPr>
          <p:sp>
            <p:nvSpPr>
              <p:cNvPr id="62" name="Freihandform: Form 61">
                <a:extLst>
                  <a:ext uri="{FF2B5EF4-FFF2-40B4-BE49-F238E27FC236}">
                    <a16:creationId xmlns:a16="http://schemas.microsoft.com/office/drawing/2014/main" id="{BCE4B876-F0A5-4F73-BBFF-C3F17D7B5C7A}"/>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63" name="Freihandform: Form 62">
                <a:extLst>
                  <a:ext uri="{FF2B5EF4-FFF2-40B4-BE49-F238E27FC236}">
                    <a16:creationId xmlns:a16="http://schemas.microsoft.com/office/drawing/2014/main" id="{45E2AB3D-28C9-4DA2-9CAC-58EAE4EB09DB}"/>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54" name="Freihandform: Form 53">
              <a:extLst>
                <a:ext uri="{FF2B5EF4-FFF2-40B4-BE49-F238E27FC236}">
                  <a16:creationId xmlns:a16="http://schemas.microsoft.com/office/drawing/2014/main" id="{CDA3BF75-3E56-4B78-B7D6-F84532C639D5}"/>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55" name="Freihandform: Form 54">
              <a:extLst>
                <a:ext uri="{FF2B5EF4-FFF2-40B4-BE49-F238E27FC236}">
                  <a16:creationId xmlns:a16="http://schemas.microsoft.com/office/drawing/2014/main" id="{33376168-99F8-4715-AF4C-8EE786D54481}"/>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56" name="Freihandform: Form 55">
              <a:extLst>
                <a:ext uri="{FF2B5EF4-FFF2-40B4-BE49-F238E27FC236}">
                  <a16:creationId xmlns:a16="http://schemas.microsoft.com/office/drawing/2014/main" id="{EC324BE3-07EF-4C6E-9A11-992391FDED69}"/>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57" name="Grafik 9">
              <a:extLst>
                <a:ext uri="{FF2B5EF4-FFF2-40B4-BE49-F238E27FC236}">
                  <a16:creationId xmlns:a16="http://schemas.microsoft.com/office/drawing/2014/main" id="{2E5DE4CB-903E-4460-9F03-DE6427A3C0A8}"/>
                </a:ext>
              </a:extLst>
            </p:cNvPr>
            <p:cNvGrpSpPr/>
            <p:nvPr/>
          </p:nvGrpSpPr>
          <p:grpSpPr>
            <a:xfrm>
              <a:off x="10321916" y="1110575"/>
              <a:ext cx="1399106" cy="241642"/>
              <a:chOff x="10321916" y="1110575"/>
              <a:chExt cx="1399106" cy="241642"/>
            </a:xfrm>
            <a:solidFill>
              <a:schemeClr val="accent1"/>
            </a:solidFill>
          </p:grpSpPr>
          <p:sp>
            <p:nvSpPr>
              <p:cNvPr id="58" name="Freihandform: Form 57">
                <a:extLst>
                  <a:ext uri="{FF2B5EF4-FFF2-40B4-BE49-F238E27FC236}">
                    <a16:creationId xmlns:a16="http://schemas.microsoft.com/office/drawing/2014/main" id="{44D50118-5ACB-41E0-AC63-9E2D51DEF863}"/>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59" name="Freihandform: Form 58">
                <a:extLst>
                  <a:ext uri="{FF2B5EF4-FFF2-40B4-BE49-F238E27FC236}">
                    <a16:creationId xmlns:a16="http://schemas.microsoft.com/office/drawing/2014/main" id="{8E08ECA6-CD33-45EB-90A7-60C724D72EE4}"/>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60" name="Freihandform: Form 59">
                <a:extLst>
                  <a:ext uri="{FF2B5EF4-FFF2-40B4-BE49-F238E27FC236}">
                    <a16:creationId xmlns:a16="http://schemas.microsoft.com/office/drawing/2014/main" id="{4E5B9455-EFA6-4E2C-ADFA-01DEA81D9373}"/>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61" name="Freihandform: Form 60">
                <a:extLst>
                  <a:ext uri="{FF2B5EF4-FFF2-40B4-BE49-F238E27FC236}">
                    <a16:creationId xmlns:a16="http://schemas.microsoft.com/office/drawing/2014/main" id="{E6E39BDF-EF42-4AB6-B762-15EEF4205FD7}"/>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chemeClr val="tx2"/>
              </a:solidFill>
              <a:ln w="2402" cap="flat">
                <a:noFill/>
                <a:prstDash val="solid"/>
                <a:miter/>
              </a:ln>
            </p:spPr>
            <p:txBody>
              <a:bodyPr rtlCol="0" anchor="ctr"/>
              <a:lstStyle/>
              <a:p>
                <a:endParaRPr lang="de-DE" sz="1351"/>
              </a:p>
            </p:txBody>
          </p:sp>
        </p:grpSp>
      </p:grpSp>
    </p:spTree>
    <p:extLst>
      <p:ext uri="{BB962C8B-B14F-4D97-AF65-F5344CB8AC3E}">
        <p14:creationId xmlns:p14="http://schemas.microsoft.com/office/powerpoint/2010/main" val="2207267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elfolie 3">
    <p:spTree>
      <p:nvGrpSpPr>
        <p:cNvPr id="1" name=""/>
        <p:cNvGrpSpPr/>
        <p:nvPr/>
      </p:nvGrpSpPr>
      <p:grpSpPr>
        <a:xfrm>
          <a:off x="0" y="0"/>
          <a:ext cx="0" cy="0"/>
          <a:chOff x="0" y="0"/>
          <a:chExt cx="0" cy="0"/>
        </a:xfrm>
      </p:grpSpPr>
      <p:grpSp>
        <p:nvGrpSpPr>
          <p:cNvPr id="26" name="Gruppieren 25">
            <a:extLst>
              <a:ext uri="{FF2B5EF4-FFF2-40B4-BE49-F238E27FC236}">
                <a16:creationId xmlns:a16="http://schemas.microsoft.com/office/drawing/2014/main" id="{2A319C61-FBE7-466D-8041-BA328224720B}"/>
              </a:ext>
            </a:extLst>
          </p:cNvPr>
          <p:cNvGrpSpPr/>
          <p:nvPr userDrawn="1"/>
        </p:nvGrpSpPr>
        <p:grpSpPr>
          <a:xfrm>
            <a:off x="-4877" y="4950860"/>
            <a:ext cx="9148877" cy="198120"/>
            <a:chOff x="-4877" y="4950860"/>
            <a:chExt cx="9148877" cy="198120"/>
          </a:xfrm>
          <a:solidFill>
            <a:schemeClr val="tx2"/>
          </a:solidFill>
        </p:grpSpPr>
        <p:sp>
          <p:nvSpPr>
            <p:cNvPr id="27" name="bk object 18">
              <a:extLst>
                <a:ext uri="{FF2B5EF4-FFF2-40B4-BE49-F238E27FC236}">
                  <a16:creationId xmlns:a16="http://schemas.microsoft.com/office/drawing/2014/main" id="{6943C0CE-1EA2-499D-ACFC-7FAE777D4885}"/>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grpFill/>
          </p:spPr>
          <p:txBody>
            <a:bodyPr wrap="square" lIns="0" tIns="0" rIns="0" bIns="0" rtlCol="0"/>
            <a:lstStyle/>
            <a:p>
              <a:endParaRPr/>
            </a:p>
          </p:txBody>
        </p:sp>
        <p:sp>
          <p:nvSpPr>
            <p:cNvPr id="28" name="bk object 18">
              <a:extLst>
                <a:ext uri="{FF2B5EF4-FFF2-40B4-BE49-F238E27FC236}">
                  <a16:creationId xmlns:a16="http://schemas.microsoft.com/office/drawing/2014/main" id="{C64DCA2F-E670-44CF-8CCD-A8817BCDFE08}"/>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grpFill/>
          </p:spPr>
          <p:txBody>
            <a:bodyPr wrap="square" lIns="0" tIns="0" rIns="0" bIns="0" rtlCol="0"/>
            <a:lstStyle/>
            <a:p>
              <a:endParaRPr/>
            </a:p>
          </p:txBody>
        </p:sp>
        <p:sp>
          <p:nvSpPr>
            <p:cNvPr id="29" name="Holder 3">
              <a:extLst>
                <a:ext uri="{FF2B5EF4-FFF2-40B4-BE49-F238E27FC236}">
                  <a16:creationId xmlns:a16="http://schemas.microsoft.com/office/drawing/2014/main" id="{39C16D6C-600C-4A10-95E4-95BF4999FC19}"/>
                </a:ext>
              </a:extLst>
            </p:cNvPr>
            <p:cNvSpPr txBox="1">
              <a:spLocks/>
            </p:cNvSpPr>
            <p:nvPr userDrawn="1"/>
          </p:nvSpPr>
          <p:spPr>
            <a:xfrm>
              <a:off x="8194726" y="4966101"/>
              <a:ext cx="449579" cy="167639"/>
            </a:xfrm>
            <a:prstGeom prst="rect">
              <a:avLst/>
            </a:prstGeom>
            <a:grpFill/>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4" name="Datumsplatzhalter 3">
            <a:extLst>
              <a:ext uri="{FF2B5EF4-FFF2-40B4-BE49-F238E27FC236}">
                <a16:creationId xmlns:a16="http://schemas.microsoft.com/office/drawing/2014/main" id="{2DC10922-9553-44D5-BDEF-C5DFD31E6E27}"/>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
        <p:nvSpPr>
          <p:cNvPr id="2" name="Titel 1">
            <a:extLst>
              <a:ext uri="{FF2B5EF4-FFF2-40B4-BE49-F238E27FC236}">
                <a16:creationId xmlns:a16="http://schemas.microsoft.com/office/drawing/2014/main" id="{26A72F4E-48F4-48C4-AAF5-77358A958D06}"/>
              </a:ext>
            </a:extLst>
          </p:cNvPr>
          <p:cNvSpPr>
            <a:spLocks noGrp="1"/>
          </p:cNvSpPr>
          <p:nvPr>
            <p:ph type="ctrTitle" hasCustomPrompt="1"/>
          </p:nvPr>
        </p:nvSpPr>
        <p:spPr>
          <a:xfrm>
            <a:off x="526536" y="2331598"/>
            <a:ext cx="6399768" cy="1108490"/>
          </a:xfrm>
        </p:spPr>
        <p:txBody>
          <a:bodyPr lIns="0" tIns="0" rIns="0" bIns="0" anchor="b">
            <a:noAutofit/>
          </a:bodyPr>
          <a:lstStyle>
            <a:lvl1pPr algn="l">
              <a:defRPr sz="3600" b="0">
                <a:solidFill>
                  <a:schemeClr val="tx2"/>
                </a:solidFill>
              </a:defRPr>
            </a:lvl1pPr>
          </a:lstStyle>
          <a:p>
            <a:r>
              <a:rPr lang="de-DE" dirty="0"/>
              <a:t>Titel bearbeiten</a:t>
            </a:r>
          </a:p>
        </p:txBody>
      </p:sp>
      <p:sp>
        <p:nvSpPr>
          <p:cNvPr id="3" name="Untertitel 2">
            <a:extLst>
              <a:ext uri="{FF2B5EF4-FFF2-40B4-BE49-F238E27FC236}">
                <a16:creationId xmlns:a16="http://schemas.microsoft.com/office/drawing/2014/main" id="{BED0E50F-2245-4DD1-8901-55D904703F45}"/>
              </a:ext>
            </a:extLst>
          </p:cNvPr>
          <p:cNvSpPr>
            <a:spLocks noGrp="1"/>
          </p:cNvSpPr>
          <p:nvPr>
            <p:ph type="subTitle" idx="1"/>
          </p:nvPr>
        </p:nvSpPr>
        <p:spPr>
          <a:xfrm>
            <a:off x="526536" y="3512495"/>
            <a:ext cx="6399768"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grpSp>
        <p:nvGrpSpPr>
          <p:cNvPr id="13" name="Grafik 6">
            <a:extLst>
              <a:ext uri="{FF2B5EF4-FFF2-40B4-BE49-F238E27FC236}">
                <a16:creationId xmlns:a16="http://schemas.microsoft.com/office/drawing/2014/main" id="{018F5287-7D90-4427-B223-AB51C34FB468}"/>
              </a:ext>
            </a:extLst>
          </p:cNvPr>
          <p:cNvGrpSpPr>
            <a:grpSpLocks noChangeAspect="1"/>
          </p:cNvGrpSpPr>
          <p:nvPr userDrawn="1"/>
        </p:nvGrpSpPr>
        <p:grpSpPr>
          <a:xfrm>
            <a:off x="522799" y="385347"/>
            <a:ext cx="1528921" cy="584196"/>
            <a:chOff x="695325" y="516229"/>
            <a:chExt cx="2556359" cy="975572"/>
          </a:xfrm>
          <a:solidFill>
            <a:schemeClr val="tx2"/>
          </a:solidFill>
        </p:grpSpPr>
        <p:sp>
          <p:nvSpPr>
            <p:cNvPr id="14" name="Freihandform: Form 13">
              <a:extLst>
                <a:ext uri="{FF2B5EF4-FFF2-40B4-BE49-F238E27FC236}">
                  <a16:creationId xmlns:a16="http://schemas.microsoft.com/office/drawing/2014/main" id="{949CBA05-EE3B-40FD-B566-67D594E41B9E}"/>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grpFill/>
            <a:ln w="4510" cap="flat">
              <a:noFill/>
              <a:prstDash val="solid"/>
              <a:miter/>
            </a:ln>
          </p:spPr>
          <p:txBody>
            <a:bodyPr rtlCol="0" anchor="ctr"/>
            <a:lstStyle/>
            <a:p>
              <a:endParaRPr lang="de-DE" sz="1351"/>
            </a:p>
          </p:txBody>
        </p:sp>
        <p:sp>
          <p:nvSpPr>
            <p:cNvPr id="15" name="Freihandform: Form 14">
              <a:extLst>
                <a:ext uri="{FF2B5EF4-FFF2-40B4-BE49-F238E27FC236}">
                  <a16:creationId xmlns:a16="http://schemas.microsoft.com/office/drawing/2014/main" id="{73274AB8-A508-4076-9FF6-7AE09BB7827C}"/>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grpFill/>
            <a:ln w="4510" cap="flat">
              <a:noFill/>
              <a:prstDash val="solid"/>
              <a:miter/>
            </a:ln>
          </p:spPr>
          <p:txBody>
            <a:bodyPr rtlCol="0" anchor="ctr"/>
            <a:lstStyle/>
            <a:p>
              <a:endParaRPr lang="de-DE" sz="1351"/>
            </a:p>
          </p:txBody>
        </p:sp>
        <p:sp>
          <p:nvSpPr>
            <p:cNvPr id="16" name="Freihandform: Form 15">
              <a:extLst>
                <a:ext uri="{FF2B5EF4-FFF2-40B4-BE49-F238E27FC236}">
                  <a16:creationId xmlns:a16="http://schemas.microsoft.com/office/drawing/2014/main" id="{A0060672-D990-46D3-A86C-D3F5FB08D442}"/>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grpFill/>
            <a:ln w="4510" cap="flat">
              <a:noFill/>
              <a:prstDash val="solid"/>
              <a:miter/>
            </a:ln>
          </p:spPr>
          <p:txBody>
            <a:bodyPr rtlCol="0" anchor="ctr"/>
            <a:lstStyle/>
            <a:p>
              <a:endParaRPr lang="de-DE" sz="1351"/>
            </a:p>
          </p:txBody>
        </p:sp>
        <p:sp>
          <p:nvSpPr>
            <p:cNvPr id="17" name="Freihandform: Form 16">
              <a:extLst>
                <a:ext uri="{FF2B5EF4-FFF2-40B4-BE49-F238E27FC236}">
                  <a16:creationId xmlns:a16="http://schemas.microsoft.com/office/drawing/2014/main" id="{7FB0B066-EC76-4017-ACF3-B5105457A388}"/>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grpFill/>
            <a:ln w="4510" cap="flat">
              <a:noFill/>
              <a:prstDash val="solid"/>
              <a:miter/>
            </a:ln>
          </p:spPr>
          <p:txBody>
            <a:bodyPr rtlCol="0" anchor="ctr"/>
            <a:lstStyle/>
            <a:p>
              <a:endParaRPr lang="de-DE" sz="1351"/>
            </a:p>
          </p:txBody>
        </p:sp>
      </p:grpSp>
    </p:spTree>
    <p:extLst>
      <p:ext uri="{BB962C8B-B14F-4D97-AF65-F5344CB8AC3E}">
        <p14:creationId xmlns:p14="http://schemas.microsoft.com/office/powerpoint/2010/main" val="11673539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Kapiteltrenner 2">
    <p:spTree>
      <p:nvGrpSpPr>
        <p:cNvPr id="1" name=""/>
        <p:cNvGrpSpPr/>
        <p:nvPr/>
      </p:nvGrpSpPr>
      <p:grpSpPr>
        <a:xfrm>
          <a:off x="0" y="0"/>
          <a:ext cx="0" cy="0"/>
          <a:chOff x="0" y="0"/>
          <a:chExt cx="0" cy="0"/>
        </a:xfrm>
      </p:grpSpPr>
      <p:grpSp>
        <p:nvGrpSpPr>
          <p:cNvPr id="50" name="Gruppieren 49">
            <a:extLst>
              <a:ext uri="{FF2B5EF4-FFF2-40B4-BE49-F238E27FC236}">
                <a16:creationId xmlns:a16="http://schemas.microsoft.com/office/drawing/2014/main" id="{C90C208C-E187-483E-A849-994740CF4EB9}"/>
              </a:ext>
            </a:extLst>
          </p:cNvPr>
          <p:cNvGrpSpPr/>
          <p:nvPr userDrawn="1"/>
        </p:nvGrpSpPr>
        <p:grpSpPr>
          <a:xfrm>
            <a:off x="-4877" y="4950860"/>
            <a:ext cx="9148877" cy="198120"/>
            <a:chOff x="-4877" y="4950860"/>
            <a:chExt cx="9148877" cy="198120"/>
          </a:xfrm>
          <a:solidFill>
            <a:schemeClr val="tx2"/>
          </a:solidFill>
        </p:grpSpPr>
        <p:sp>
          <p:nvSpPr>
            <p:cNvPr id="51" name="bk object 18">
              <a:extLst>
                <a:ext uri="{FF2B5EF4-FFF2-40B4-BE49-F238E27FC236}">
                  <a16:creationId xmlns:a16="http://schemas.microsoft.com/office/drawing/2014/main" id="{EE0396FA-425F-4EDC-9520-B9A44FA9B2CE}"/>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grpFill/>
          </p:spPr>
          <p:txBody>
            <a:bodyPr wrap="square" lIns="0" tIns="0" rIns="0" bIns="0" rtlCol="0"/>
            <a:lstStyle/>
            <a:p>
              <a:endParaRPr/>
            </a:p>
          </p:txBody>
        </p:sp>
        <p:sp>
          <p:nvSpPr>
            <p:cNvPr id="52" name="bk object 18">
              <a:extLst>
                <a:ext uri="{FF2B5EF4-FFF2-40B4-BE49-F238E27FC236}">
                  <a16:creationId xmlns:a16="http://schemas.microsoft.com/office/drawing/2014/main" id="{565B0312-1532-4603-9199-E7A9D647D7DD}"/>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grpFill/>
          </p:spPr>
          <p:txBody>
            <a:bodyPr wrap="square" lIns="0" tIns="0" rIns="0" bIns="0" rtlCol="0"/>
            <a:lstStyle/>
            <a:p>
              <a:endParaRPr/>
            </a:p>
          </p:txBody>
        </p:sp>
        <p:sp>
          <p:nvSpPr>
            <p:cNvPr id="53" name="Holder 3">
              <a:extLst>
                <a:ext uri="{FF2B5EF4-FFF2-40B4-BE49-F238E27FC236}">
                  <a16:creationId xmlns:a16="http://schemas.microsoft.com/office/drawing/2014/main" id="{64829966-6167-4E75-9B98-6CFBF28F3C77}"/>
                </a:ext>
              </a:extLst>
            </p:cNvPr>
            <p:cNvSpPr txBox="1">
              <a:spLocks/>
            </p:cNvSpPr>
            <p:nvPr userDrawn="1"/>
          </p:nvSpPr>
          <p:spPr>
            <a:xfrm>
              <a:off x="8194726" y="4966101"/>
              <a:ext cx="449579" cy="167639"/>
            </a:xfrm>
            <a:prstGeom prst="rect">
              <a:avLst/>
            </a:prstGeom>
            <a:grpFill/>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5" name="Titel 1">
            <a:extLst>
              <a:ext uri="{FF2B5EF4-FFF2-40B4-BE49-F238E27FC236}">
                <a16:creationId xmlns:a16="http://schemas.microsoft.com/office/drawing/2014/main" id="{B0EFD377-4EA8-4233-8819-69CE7EFB9E7E}"/>
              </a:ext>
            </a:extLst>
          </p:cNvPr>
          <p:cNvSpPr>
            <a:spLocks noGrp="1"/>
          </p:cNvSpPr>
          <p:nvPr>
            <p:ph type="title"/>
          </p:nvPr>
        </p:nvSpPr>
        <p:spPr>
          <a:xfrm>
            <a:off x="3842920" y="3034543"/>
            <a:ext cx="4779587" cy="919235"/>
          </a:xfrm>
        </p:spPr>
        <p:txBody>
          <a:bodyPr/>
          <a:lstStyle>
            <a:lvl1pPr algn="r">
              <a:defRPr/>
            </a:lvl1pPr>
          </a:lstStyle>
          <a:p>
            <a:r>
              <a:rPr lang="de-DE"/>
              <a:t>Mastertitelformat bearbeiten</a:t>
            </a:r>
            <a:endParaRPr lang="de-DE" dirty="0"/>
          </a:p>
        </p:txBody>
      </p:sp>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grpSp>
        <p:nvGrpSpPr>
          <p:cNvPr id="42" name="Grafik 9">
            <a:extLst>
              <a:ext uri="{FF2B5EF4-FFF2-40B4-BE49-F238E27FC236}">
                <a16:creationId xmlns:a16="http://schemas.microsoft.com/office/drawing/2014/main" id="{28A21B8F-6E69-4E11-AFD3-54EC4D2DD560}"/>
              </a:ext>
            </a:extLst>
          </p:cNvPr>
          <p:cNvGrpSpPr/>
          <p:nvPr userDrawn="1"/>
        </p:nvGrpSpPr>
        <p:grpSpPr>
          <a:xfrm>
            <a:off x="7741437" y="394294"/>
            <a:ext cx="1049330" cy="621121"/>
            <a:chOff x="10321916" y="525077"/>
            <a:chExt cx="1399106" cy="827140"/>
          </a:xfrm>
          <a:solidFill>
            <a:schemeClr val="accent1"/>
          </a:solidFill>
        </p:grpSpPr>
        <p:grpSp>
          <p:nvGrpSpPr>
            <p:cNvPr id="43" name="Grafik 9">
              <a:extLst>
                <a:ext uri="{FF2B5EF4-FFF2-40B4-BE49-F238E27FC236}">
                  <a16:creationId xmlns:a16="http://schemas.microsoft.com/office/drawing/2014/main" id="{D38F2AA7-E6E5-436E-8E36-7603834951DD}"/>
                </a:ext>
              </a:extLst>
            </p:cNvPr>
            <p:cNvGrpSpPr/>
            <p:nvPr/>
          </p:nvGrpSpPr>
          <p:grpSpPr>
            <a:xfrm>
              <a:off x="10321916" y="525077"/>
              <a:ext cx="1179212" cy="575107"/>
              <a:chOff x="10321916" y="525077"/>
              <a:chExt cx="1179212" cy="575107"/>
            </a:xfrm>
            <a:solidFill>
              <a:schemeClr val="accent1"/>
            </a:solidFill>
          </p:grpSpPr>
          <p:sp>
            <p:nvSpPr>
              <p:cNvPr id="66" name="Freihandform: Form 65">
                <a:extLst>
                  <a:ext uri="{FF2B5EF4-FFF2-40B4-BE49-F238E27FC236}">
                    <a16:creationId xmlns:a16="http://schemas.microsoft.com/office/drawing/2014/main" id="{CEE46D69-7B6E-4033-9F52-F87603FD3DC4}"/>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chemeClr val="tx2"/>
              </a:solidFill>
              <a:ln w="2402" cap="flat">
                <a:noFill/>
                <a:prstDash val="solid"/>
                <a:miter/>
              </a:ln>
            </p:spPr>
            <p:txBody>
              <a:bodyPr rtlCol="0" anchor="ctr"/>
              <a:lstStyle/>
              <a:p>
                <a:endParaRPr lang="de-DE" sz="1351"/>
              </a:p>
            </p:txBody>
          </p:sp>
          <p:sp>
            <p:nvSpPr>
              <p:cNvPr id="67" name="Freihandform: Form 66">
                <a:extLst>
                  <a:ext uri="{FF2B5EF4-FFF2-40B4-BE49-F238E27FC236}">
                    <a16:creationId xmlns:a16="http://schemas.microsoft.com/office/drawing/2014/main" id="{BDAE65FC-F144-4EB4-BDE1-439A96EEE0C4}"/>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chemeClr val="tx2"/>
              </a:solidFill>
              <a:ln w="2402" cap="flat">
                <a:noFill/>
                <a:prstDash val="solid"/>
                <a:miter/>
              </a:ln>
            </p:spPr>
            <p:txBody>
              <a:bodyPr rtlCol="0" anchor="ctr"/>
              <a:lstStyle/>
              <a:p>
                <a:endParaRPr lang="de-DE" sz="1351"/>
              </a:p>
            </p:txBody>
          </p:sp>
          <p:sp>
            <p:nvSpPr>
              <p:cNvPr id="68" name="Freihandform: Form 67">
                <a:extLst>
                  <a:ext uri="{FF2B5EF4-FFF2-40B4-BE49-F238E27FC236}">
                    <a16:creationId xmlns:a16="http://schemas.microsoft.com/office/drawing/2014/main" id="{D3DBEDEF-DBC0-4148-9FDD-21C8CA8A0A9D}"/>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chemeClr val="tx2"/>
              </a:solidFill>
              <a:ln w="2402" cap="flat">
                <a:noFill/>
                <a:prstDash val="solid"/>
                <a:miter/>
              </a:ln>
            </p:spPr>
            <p:txBody>
              <a:bodyPr rtlCol="0" anchor="ctr"/>
              <a:lstStyle/>
              <a:p>
                <a:endParaRPr lang="de-DE" sz="1351"/>
              </a:p>
            </p:txBody>
          </p:sp>
          <p:sp>
            <p:nvSpPr>
              <p:cNvPr id="69" name="Freihandform: Form 68">
                <a:extLst>
                  <a:ext uri="{FF2B5EF4-FFF2-40B4-BE49-F238E27FC236}">
                    <a16:creationId xmlns:a16="http://schemas.microsoft.com/office/drawing/2014/main" id="{32B50B26-A8AC-4560-90A5-3EA0F8790ACA}"/>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70" name="Freihandform: Form 69">
                <a:extLst>
                  <a:ext uri="{FF2B5EF4-FFF2-40B4-BE49-F238E27FC236}">
                    <a16:creationId xmlns:a16="http://schemas.microsoft.com/office/drawing/2014/main" id="{E672BC32-FFA3-4CA6-A563-DD6F9BC119AB}"/>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71" name="Freihandform: Form 70">
                <a:extLst>
                  <a:ext uri="{FF2B5EF4-FFF2-40B4-BE49-F238E27FC236}">
                    <a16:creationId xmlns:a16="http://schemas.microsoft.com/office/drawing/2014/main" id="{9D229350-21C3-418C-96E5-56B9BC68276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44" name="Freihandform: Form 43">
              <a:extLst>
                <a:ext uri="{FF2B5EF4-FFF2-40B4-BE49-F238E27FC236}">
                  <a16:creationId xmlns:a16="http://schemas.microsoft.com/office/drawing/2014/main" id="{3B2C3CB2-9BD9-4C7F-A03D-9FAC1547D206}"/>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45" name="Freihandform: Form 44">
              <a:extLst>
                <a:ext uri="{FF2B5EF4-FFF2-40B4-BE49-F238E27FC236}">
                  <a16:creationId xmlns:a16="http://schemas.microsoft.com/office/drawing/2014/main" id="{C34D53EC-E9A8-4321-AADF-45F3327CFD78}"/>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46" name="Freihandform: Form 45">
              <a:extLst>
                <a:ext uri="{FF2B5EF4-FFF2-40B4-BE49-F238E27FC236}">
                  <a16:creationId xmlns:a16="http://schemas.microsoft.com/office/drawing/2014/main" id="{43A49C16-A28B-4031-A77C-89AAA332D02C}"/>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47" name="Grafik 9">
              <a:extLst>
                <a:ext uri="{FF2B5EF4-FFF2-40B4-BE49-F238E27FC236}">
                  <a16:creationId xmlns:a16="http://schemas.microsoft.com/office/drawing/2014/main" id="{6648D76C-F5E6-4559-8E7C-C8AC6A349ECC}"/>
                </a:ext>
              </a:extLst>
            </p:cNvPr>
            <p:cNvGrpSpPr/>
            <p:nvPr/>
          </p:nvGrpSpPr>
          <p:grpSpPr>
            <a:xfrm>
              <a:off x="10496140" y="1110575"/>
              <a:ext cx="101490" cy="55578"/>
              <a:chOff x="10496140" y="1110575"/>
              <a:chExt cx="101490" cy="55578"/>
            </a:xfrm>
            <a:solidFill>
              <a:srgbClr val="000000"/>
            </a:solidFill>
          </p:grpSpPr>
          <p:sp>
            <p:nvSpPr>
              <p:cNvPr id="64" name="Freihandform: Form 63">
                <a:extLst>
                  <a:ext uri="{FF2B5EF4-FFF2-40B4-BE49-F238E27FC236}">
                    <a16:creationId xmlns:a16="http://schemas.microsoft.com/office/drawing/2014/main" id="{72294CCB-ECFF-408E-9DE3-9CFD213367BB}"/>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65" name="Freihandform: Form 64">
                <a:extLst>
                  <a:ext uri="{FF2B5EF4-FFF2-40B4-BE49-F238E27FC236}">
                    <a16:creationId xmlns:a16="http://schemas.microsoft.com/office/drawing/2014/main" id="{8C858B51-A8C9-432A-9282-705400CDA1E4}"/>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48" name="Freihandform: Form 47">
              <a:extLst>
                <a:ext uri="{FF2B5EF4-FFF2-40B4-BE49-F238E27FC236}">
                  <a16:creationId xmlns:a16="http://schemas.microsoft.com/office/drawing/2014/main" id="{850DEC09-33CF-46B7-8919-E68733DA60E2}"/>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49" name="Grafik 9">
              <a:extLst>
                <a:ext uri="{FF2B5EF4-FFF2-40B4-BE49-F238E27FC236}">
                  <a16:creationId xmlns:a16="http://schemas.microsoft.com/office/drawing/2014/main" id="{76E6A984-C52F-41F6-89DA-473E7CC811C1}"/>
                </a:ext>
              </a:extLst>
            </p:cNvPr>
            <p:cNvGrpSpPr/>
            <p:nvPr/>
          </p:nvGrpSpPr>
          <p:grpSpPr>
            <a:xfrm>
              <a:off x="10639675" y="1081336"/>
              <a:ext cx="106322" cy="86991"/>
              <a:chOff x="10639675" y="1081336"/>
              <a:chExt cx="106322" cy="86991"/>
            </a:xfrm>
            <a:solidFill>
              <a:srgbClr val="000000"/>
            </a:solidFill>
          </p:grpSpPr>
          <p:sp>
            <p:nvSpPr>
              <p:cNvPr id="62" name="Freihandform: Form 61">
                <a:extLst>
                  <a:ext uri="{FF2B5EF4-FFF2-40B4-BE49-F238E27FC236}">
                    <a16:creationId xmlns:a16="http://schemas.microsoft.com/office/drawing/2014/main" id="{F56B1511-9094-47FA-A7FF-42BAE978C4B5}"/>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63" name="Freihandform: Form 62">
                <a:extLst>
                  <a:ext uri="{FF2B5EF4-FFF2-40B4-BE49-F238E27FC236}">
                    <a16:creationId xmlns:a16="http://schemas.microsoft.com/office/drawing/2014/main" id="{471AA2D1-C758-44FC-9F5A-F60912B8F482}"/>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54" name="Freihandform: Form 53">
              <a:extLst>
                <a:ext uri="{FF2B5EF4-FFF2-40B4-BE49-F238E27FC236}">
                  <a16:creationId xmlns:a16="http://schemas.microsoft.com/office/drawing/2014/main" id="{C9FFC4BE-782B-4407-ABB2-26B7AB219685}"/>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55" name="Freihandform: Form 54">
              <a:extLst>
                <a:ext uri="{FF2B5EF4-FFF2-40B4-BE49-F238E27FC236}">
                  <a16:creationId xmlns:a16="http://schemas.microsoft.com/office/drawing/2014/main" id="{85558C76-36A1-4709-91E4-31D73F769E5E}"/>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56" name="Freihandform: Form 55">
              <a:extLst>
                <a:ext uri="{FF2B5EF4-FFF2-40B4-BE49-F238E27FC236}">
                  <a16:creationId xmlns:a16="http://schemas.microsoft.com/office/drawing/2014/main" id="{14203DE1-A9F0-4D64-93D7-6F1193FCCD92}"/>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57" name="Grafik 9">
              <a:extLst>
                <a:ext uri="{FF2B5EF4-FFF2-40B4-BE49-F238E27FC236}">
                  <a16:creationId xmlns:a16="http://schemas.microsoft.com/office/drawing/2014/main" id="{C9404E57-FC61-463D-95D1-ADB8769BB660}"/>
                </a:ext>
              </a:extLst>
            </p:cNvPr>
            <p:cNvGrpSpPr/>
            <p:nvPr/>
          </p:nvGrpSpPr>
          <p:grpSpPr>
            <a:xfrm>
              <a:off x="10321916" y="1110575"/>
              <a:ext cx="1399106" cy="241642"/>
              <a:chOff x="10321916" y="1110575"/>
              <a:chExt cx="1399106" cy="241642"/>
            </a:xfrm>
            <a:solidFill>
              <a:schemeClr val="accent1"/>
            </a:solidFill>
          </p:grpSpPr>
          <p:sp>
            <p:nvSpPr>
              <p:cNvPr id="58" name="Freihandform: Form 57">
                <a:extLst>
                  <a:ext uri="{FF2B5EF4-FFF2-40B4-BE49-F238E27FC236}">
                    <a16:creationId xmlns:a16="http://schemas.microsoft.com/office/drawing/2014/main" id="{98FC7513-1A8D-48DA-B31B-27CFF283C2A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59" name="Freihandform: Form 58">
                <a:extLst>
                  <a:ext uri="{FF2B5EF4-FFF2-40B4-BE49-F238E27FC236}">
                    <a16:creationId xmlns:a16="http://schemas.microsoft.com/office/drawing/2014/main" id="{C99C6873-07A7-4B6A-8391-A221663427C6}"/>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60" name="Freihandform: Form 59">
                <a:extLst>
                  <a:ext uri="{FF2B5EF4-FFF2-40B4-BE49-F238E27FC236}">
                    <a16:creationId xmlns:a16="http://schemas.microsoft.com/office/drawing/2014/main" id="{E38E9FDA-632B-45E0-B5F5-238D39870ED1}"/>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61" name="Freihandform: Form 60">
                <a:extLst>
                  <a:ext uri="{FF2B5EF4-FFF2-40B4-BE49-F238E27FC236}">
                    <a16:creationId xmlns:a16="http://schemas.microsoft.com/office/drawing/2014/main" id="{62FEBD5E-81F2-4B87-AF0E-C85931DA9405}"/>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chemeClr val="tx2"/>
              </a:solidFill>
              <a:ln w="2402" cap="flat">
                <a:noFill/>
                <a:prstDash val="solid"/>
                <a:miter/>
              </a:ln>
            </p:spPr>
            <p:txBody>
              <a:bodyPr rtlCol="0" anchor="ctr"/>
              <a:lstStyle/>
              <a:p>
                <a:endParaRPr lang="de-DE" sz="1351"/>
              </a:p>
            </p:txBody>
          </p:sp>
        </p:grpSp>
      </p:grpSp>
    </p:spTree>
    <p:extLst>
      <p:ext uri="{BB962C8B-B14F-4D97-AF65-F5344CB8AC3E}">
        <p14:creationId xmlns:p14="http://schemas.microsoft.com/office/powerpoint/2010/main" val="36723533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A5A2C-5D4E-7243-8FE1-A1F016495C7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B10C683-C1C0-8341-8997-0D2C450D95A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9BB1527-9BAB-454E-B5A1-2AC7A5A8F4BA}"/>
              </a:ext>
            </a:extLst>
          </p:cNvPr>
          <p:cNvSpPr>
            <a:spLocks noGrp="1"/>
          </p:cNvSpPr>
          <p:nvPr>
            <p:ph type="dt" sz="half" idx="10"/>
          </p:nvPr>
        </p:nvSpPr>
        <p:spPr/>
        <p:txBody>
          <a:bodyPr/>
          <a:lstStyle/>
          <a:p>
            <a:fld id="{FBABCB83-05DF-7143-87D4-62018AFD86A4}" type="datetimeFigureOut">
              <a:t>23.12.21</a:t>
            </a:fld>
            <a:endParaRPr lang="en-US"/>
          </a:p>
        </p:txBody>
      </p:sp>
      <p:sp>
        <p:nvSpPr>
          <p:cNvPr id="5" name="Footer Placeholder 4">
            <a:extLst>
              <a:ext uri="{FF2B5EF4-FFF2-40B4-BE49-F238E27FC236}">
                <a16:creationId xmlns:a16="http://schemas.microsoft.com/office/drawing/2014/main" id="{705A1BAD-5075-D041-BFD5-9B800B0180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DEE96E-DEEC-BC4F-B5D2-29A69DCB394D}"/>
              </a:ext>
            </a:extLst>
          </p:cNvPr>
          <p:cNvSpPr>
            <a:spLocks noGrp="1"/>
          </p:cNvSpPr>
          <p:nvPr>
            <p:ph type="sldNum" sz="quarter" idx="12"/>
          </p:nvPr>
        </p:nvSpPr>
        <p:spPr/>
        <p:txBody>
          <a:bodyPr/>
          <a:lstStyle/>
          <a:p>
            <a:fld id="{DE6CE4CA-966E-1A43-A2C9-5C3E08DE4200}" type="slidenum">
              <a:t>‹#›</a:t>
            </a:fld>
            <a:endParaRPr lang="en-US"/>
          </a:p>
        </p:txBody>
      </p:sp>
    </p:spTree>
    <p:extLst>
      <p:ext uri="{BB962C8B-B14F-4D97-AF65-F5344CB8AC3E}">
        <p14:creationId xmlns:p14="http://schemas.microsoft.com/office/powerpoint/2010/main" val="22460443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1_Titel + Inhalt">
    <p:spTree>
      <p:nvGrpSpPr>
        <p:cNvPr id="1" name=""/>
        <p:cNvGrpSpPr/>
        <p:nvPr/>
      </p:nvGrpSpPr>
      <p:grpSpPr>
        <a:xfrm>
          <a:off x="0" y="0"/>
          <a:ext cx="0" cy="0"/>
          <a:chOff x="0" y="0"/>
          <a:chExt cx="0" cy="0"/>
        </a:xfrm>
      </p:grpSpPr>
      <p:sp>
        <p:nvSpPr>
          <p:cNvPr id="155" name="Title Text"/>
          <p:cNvSpPr txBox="1">
            <a:spLocks noGrp="1"/>
          </p:cNvSpPr>
          <p:nvPr>
            <p:ph type="title"/>
          </p:nvPr>
        </p:nvSpPr>
        <p:spPr>
          <a:xfrm>
            <a:off x="526594" y="331319"/>
            <a:ext cx="6826772" cy="452881"/>
          </a:xfrm>
          <a:prstGeom prst="rect">
            <a:avLst/>
          </a:prstGeom>
        </p:spPr>
        <p:txBody>
          <a:bodyPr/>
          <a:lstStyle/>
          <a:p>
            <a:r>
              <a:t>Title Text</a:t>
            </a:r>
          </a:p>
        </p:txBody>
      </p:sp>
      <p:sp>
        <p:nvSpPr>
          <p:cNvPr id="1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7" name="Textebene 1"/>
          <p:cNvSpPr txBox="1">
            <a:spLocks noGrp="1"/>
          </p:cNvSpPr>
          <p:nvPr>
            <p:ph type="body" idx="21"/>
          </p:nvPr>
        </p:nvSpPr>
        <p:spPr>
          <a:xfrm>
            <a:off x="521549" y="1497044"/>
            <a:ext cx="8100902" cy="3429916"/>
          </a:xfrm>
          <a:prstGeom prst="rect">
            <a:avLst/>
          </a:prstGeom>
        </p:spPr>
        <p:txBody>
          <a:bodyPr/>
          <a:lstStyle>
            <a:lvl1pPr>
              <a:lnSpc>
                <a:spcPct val="120000"/>
              </a:lnSpc>
              <a:defRPr sz="2000"/>
            </a:lvl1pPr>
          </a:lstStyle>
          <a:p>
            <a:r>
              <a:t>Textebene 1</a:t>
            </a:r>
          </a:p>
        </p:txBody>
      </p:sp>
    </p:spTree>
    <p:extLst>
      <p:ext uri="{BB962C8B-B14F-4D97-AF65-F5344CB8AC3E}">
        <p14:creationId xmlns:p14="http://schemas.microsoft.com/office/powerpoint/2010/main" val="3265066250"/>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26" name="Gruppieren 25">
            <a:extLst>
              <a:ext uri="{FF2B5EF4-FFF2-40B4-BE49-F238E27FC236}">
                <a16:creationId xmlns:a16="http://schemas.microsoft.com/office/drawing/2014/main" id="{CABCBAD4-CDF6-43FE-8861-A06D0882730D}"/>
              </a:ext>
            </a:extLst>
          </p:cNvPr>
          <p:cNvGrpSpPr/>
          <p:nvPr userDrawn="1"/>
        </p:nvGrpSpPr>
        <p:grpSpPr>
          <a:xfrm>
            <a:off x="-4877" y="4950860"/>
            <a:ext cx="9148877" cy="198120"/>
            <a:chOff x="-4877" y="4950860"/>
            <a:chExt cx="9148877" cy="198120"/>
          </a:xfrm>
        </p:grpSpPr>
        <p:sp>
          <p:nvSpPr>
            <p:cNvPr id="29" name="bk object 18">
              <a:extLst>
                <a:ext uri="{FF2B5EF4-FFF2-40B4-BE49-F238E27FC236}">
                  <a16:creationId xmlns:a16="http://schemas.microsoft.com/office/drawing/2014/main" id="{43762DC1-C2FD-42CE-AFEB-715EE62A1F3D}"/>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0" name="bk object 18">
              <a:extLst>
                <a:ext uri="{FF2B5EF4-FFF2-40B4-BE49-F238E27FC236}">
                  <a16:creationId xmlns:a16="http://schemas.microsoft.com/office/drawing/2014/main" id="{76098270-8824-46AE-A5C5-CD99A62A1C4C}"/>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1" name="Holder 3">
              <a:extLst>
                <a:ext uri="{FF2B5EF4-FFF2-40B4-BE49-F238E27FC236}">
                  <a16:creationId xmlns:a16="http://schemas.microsoft.com/office/drawing/2014/main" id="{3299EB9C-AF93-46B9-874F-99C450B3EDD6}"/>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27" name="Freihandform: Form 26">
            <a:extLst>
              <a:ext uri="{FF2B5EF4-FFF2-40B4-BE49-F238E27FC236}">
                <a16:creationId xmlns:a16="http://schemas.microsoft.com/office/drawing/2014/main" id="{9E7234BE-B4D1-49DA-A717-D084E338DDBA}"/>
              </a:ext>
            </a:extLst>
          </p:cNvPr>
          <p:cNvSpPr/>
          <p:nvPr userDrawn="1"/>
        </p:nvSpPr>
        <p:spPr>
          <a:xfrm>
            <a:off x="1" y="1422400"/>
            <a:ext cx="3167992" cy="3492500"/>
          </a:xfrm>
          <a:custGeom>
            <a:avLst/>
            <a:gdLst>
              <a:gd name="connsiteX0" fmla="*/ 3773588 w 4271120"/>
              <a:gd name="connsiteY0" fmla="*/ 3280579 h 4702819"/>
              <a:gd name="connsiteX1" fmla="*/ 3717970 w 4271120"/>
              <a:gd name="connsiteY1" fmla="*/ 3393838 h 4702819"/>
              <a:gd name="connsiteX2" fmla="*/ 3755385 w 4271120"/>
              <a:gd name="connsiteY2" fmla="*/ 3541480 h 4702819"/>
              <a:gd name="connsiteX3" fmla="*/ 3742240 w 4271120"/>
              <a:gd name="connsiteY3" fmla="*/ 3544514 h 4702819"/>
              <a:gd name="connsiteX4" fmla="*/ 3594598 w 4271120"/>
              <a:gd name="connsiteY4" fmla="*/ 3403951 h 4702819"/>
              <a:gd name="connsiteX5" fmla="*/ 3773588 w 4271120"/>
              <a:gd name="connsiteY5" fmla="*/ 3280579 h 4702819"/>
              <a:gd name="connsiteX6" fmla="*/ 3937409 w 4271120"/>
              <a:gd name="connsiteY6" fmla="*/ 2981250 h 4702819"/>
              <a:gd name="connsiteX7" fmla="*/ 3833252 w 4271120"/>
              <a:gd name="connsiteY7" fmla="*/ 3118780 h 4702819"/>
              <a:gd name="connsiteX8" fmla="*/ 3480327 w 4271120"/>
              <a:gd name="connsiteY8" fmla="*/ 3142039 h 4702819"/>
              <a:gd name="connsiteX9" fmla="*/ 3488417 w 4271120"/>
              <a:gd name="connsiteY9" fmla="*/ 3070240 h 4702819"/>
              <a:gd name="connsiteX10" fmla="*/ 3802914 w 4271120"/>
              <a:gd name="connsiteY10" fmla="*/ 3008554 h 4702819"/>
              <a:gd name="connsiteX11" fmla="*/ 3937409 w 4271120"/>
              <a:gd name="connsiteY11" fmla="*/ 2981250 h 4702819"/>
              <a:gd name="connsiteX12" fmla="*/ 1530647 w 4271120"/>
              <a:gd name="connsiteY12" fmla="*/ 2816671 h 4702819"/>
              <a:gd name="connsiteX13" fmla="*/ 1538737 w 4271120"/>
              <a:gd name="connsiteY13" fmla="*/ 2820463 h 4702819"/>
              <a:gd name="connsiteX14" fmla="*/ 1944246 w 4271120"/>
              <a:gd name="connsiteY14" fmla="*/ 3409008 h 4702819"/>
              <a:gd name="connsiteX15" fmla="*/ 3606733 w 4271120"/>
              <a:gd name="connsiteY15" fmla="*/ 3913618 h 4702819"/>
              <a:gd name="connsiteX16" fmla="*/ 3607744 w 4271120"/>
              <a:gd name="connsiteY16" fmla="*/ 3926765 h 4702819"/>
              <a:gd name="connsiteX17" fmla="*/ 2423576 w 4271120"/>
              <a:gd name="connsiteY17" fmla="*/ 3894405 h 4702819"/>
              <a:gd name="connsiteX18" fmla="*/ 2077731 w 4271120"/>
              <a:gd name="connsiteY18" fmla="*/ 3806426 h 4702819"/>
              <a:gd name="connsiteX19" fmla="*/ 1525591 w 4271120"/>
              <a:gd name="connsiteY19" fmla="*/ 2823496 h 4702819"/>
              <a:gd name="connsiteX20" fmla="*/ 1530647 w 4271120"/>
              <a:gd name="connsiteY20" fmla="*/ 2816671 h 4702819"/>
              <a:gd name="connsiteX21" fmla="*/ 3996062 w 4271120"/>
              <a:gd name="connsiteY21" fmla="*/ 2605067 h 4702819"/>
              <a:gd name="connsiteX22" fmla="*/ 4271120 w 4271120"/>
              <a:gd name="connsiteY22" fmla="*/ 2676866 h 4702819"/>
              <a:gd name="connsiteX23" fmla="*/ 4008197 w 4271120"/>
              <a:gd name="connsiteY23" fmla="*/ 2693046 h 4702819"/>
              <a:gd name="connsiteX24" fmla="*/ 3829207 w 4271120"/>
              <a:gd name="connsiteY24" fmla="*/ 2680911 h 4702819"/>
              <a:gd name="connsiteX25" fmla="*/ 3670441 w 4271120"/>
              <a:gd name="connsiteY25" fmla="*/ 2642484 h 4702819"/>
              <a:gd name="connsiteX26" fmla="*/ 3996062 w 4271120"/>
              <a:gd name="connsiteY26" fmla="*/ 2605067 h 4702819"/>
              <a:gd name="connsiteX27" fmla="*/ 3443991 w 4271120"/>
              <a:gd name="connsiteY27" fmla="*/ 1373753 h 4702819"/>
              <a:gd name="connsiteX28" fmla="*/ 3808982 w 4271120"/>
              <a:gd name="connsiteY28" fmla="*/ 1505845 h 4702819"/>
              <a:gd name="connsiteX29" fmla="*/ 3766510 w 4271120"/>
              <a:gd name="connsiteY29" fmla="*/ 1714160 h 4702819"/>
              <a:gd name="connsiteX30" fmla="*/ 3673475 w 4271120"/>
              <a:gd name="connsiteY30" fmla="*/ 1626182 h 4702819"/>
              <a:gd name="connsiteX31" fmla="*/ 3503586 w 4271120"/>
              <a:gd name="connsiteY31" fmla="*/ 1940680 h 4702819"/>
              <a:gd name="connsiteX32" fmla="*/ 3349877 w 4271120"/>
              <a:gd name="connsiteY32" fmla="*/ 1900230 h 4702819"/>
              <a:gd name="connsiteX33" fmla="*/ 3263920 w 4271120"/>
              <a:gd name="connsiteY33" fmla="*/ 1778881 h 4702819"/>
              <a:gd name="connsiteX34" fmla="*/ 2886727 w 4271120"/>
              <a:gd name="connsiteY34" fmla="*/ 1881016 h 4702819"/>
              <a:gd name="connsiteX35" fmla="*/ 3400439 w 4271120"/>
              <a:gd name="connsiteY35" fmla="*/ 1585733 h 4702819"/>
              <a:gd name="connsiteX36" fmla="*/ 2921109 w 4271120"/>
              <a:gd name="connsiteY36" fmla="*/ 1605957 h 4702819"/>
              <a:gd name="connsiteX37" fmla="*/ 2913019 w 4271120"/>
              <a:gd name="connsiteY37" fmla="*/ 1594835 h 4702819"/>
              <a:gd name="connsiteX38" fmla="*/ 3443991 w 4271120"/>
              <a:gd name="connsiteY38" fmla="*/ 1373753 h 4702819"/>
              <a:gd name="connsiteX39" fmla="*/ 0 w 4271120"/>
              <a:gd name="connsiteY39" fmla="*/ 0 h 4702819"/>
              <a:gd name="connsiteX40" fmla="*/ 115292 w 4271120"/>
              <a:gd name="connsiteY40" fmla="*/ 0 h 4702819"/>
              <a:gd name="connsiteX41" fmla="*/ 274676 w 4271120"/>
              <a:gd name="connsiteY41" fmla="*/ 0 h 4702819"/>
              <a:gd name="connsiteX42" fmla="*/ 3942724 w 4271120"/>
              <a:gd name="connsiteY42" fmla="*/ 0 h 4702819"/>
              <a:gd name="connsiteX43" fmla="*/ 3939432 w 4271120"/>
              <a:gd name="connsiteY43" fmla="*/ 53696 h 4702819"/>
              <a:gd name="connsiteX44" fmla="*/ 3684598 w 4271120"/>
              <a:gd name="connsiteY44" fmla="*/ 334822 h 4702819"/>
              <a:gd name="connsiteX45" fmla="*/ 3981904 w 4271120"/>
              <a:gd name="connsiteY45" fmla="*/ 155833 h 4702819"/>
              <a:gd name="connsiteX46" fmla="*/ 3993028 w 4271120"/>
              <a:gd name="connsiteY46" fmla="*/ 404599 h 4702819"/>
              <a:gd name="connsiteX47" fmla="*/ 3433810 w 4271120"/>
              <a:gd name="connsiteY47" fmla="*/ 635163 h 4702819"/>
              <a:gd name="connsiteX48" fmla="*/ 2283013 w 4271120"/>
              <a:gd name="connsiteY48" fmla="*/ 464262 h 4702819"/>
              <a:gd name="connsiteX49" fmla="*/ 2284025 w 4271120"/>
              <a:gd name="connsiteY49" fmla="*/ 455161 h 4702819"/>
              <a:gd name="connsiteX50" fmla="*/ 2959536 w 4271120"/>
              <a:gd name="connsiteY50" fmla="*/ 115383 h 4702819"/>
              <a:gd name="connsiteX51" fmla="*/ 2949424 w 4271120"/>
              <a:gd name="connsiteY51" fmla="*/ 107293 h 4702819"/>
              <a:gd name="connsiteX52" fmla="*/ 1789525 w 4271120"/>
              <a:gd name="connsiteY52" fmla="*/ 314598 h 4702819"/>
              <a:gd name="connsiteX53" fmla="*/ 1564018 w 4271120"/>
              <a:gd name="connsiteY53" fmla="*/ 251900 h 4702819"/>
              <a:gd name="connsiteX54" fmla="*/ 1554917 w 4271120"/>
              <a:gd name="connsiteY54" fmla="*/ 262013 h 4702819"/>
              <a:gd name="connsiteX55" fmla="*/ 2389194 w 4271120"/>
              <a:gd name="connsiteY55" fmla="*/ 907188 h 4702819"/>
              <a:gd name="connsiteX56" fmla="*/ 2159641 w 4271120"/>
              <a:gd name="connsiteY56" fmla="*/ 613927 h 4702819"/>
              <a:gd name="connsiteX57" fmla="*/ 2255710 w 4271120"/>
              <a:gd name="connsiteY57" fmla="*/ 818197 h 4702819"/>
              <a:gd name="connsiteX58" fmla="*/ 2248631 w 4271120"/>
              <a:gd name="connsiteY58" fmla="*/ 897075 h 4702819"/>
              <a:gd name="connsiteX59" fmla="*/ 2071663 w 4271120"/>
              <a:gd name="connsiteY59" fmla="*/ 706960 h 4702819"/>
              <a:gd name="connsiteX60" fmla="*/ 2063573 w 4271120"/>
              <a:gd name="connsiteY60" fmla="*/ 718085 h 4702819"/>
              <a:gd name="connsiteX61" fmla="*/ 1981662 w 4271120"/>
              <a:gd name="connsiteY61" fmla="*/ 1090223 h 4702819"/>
              <a:gd name="connsiteX62" fmla="*/ 2015034 w 4271120"/>
              <a:gd name="connsiteY62" fmla="*/ 1068987 h 4702819"/>
              <a:gd name="connsiteX63" fmla="*/ 2152563 w 4271120"/>
              <a:gd name="connsiteY63" fmla="*/ 876851 h 4702819"/>
              <a:gd name="connsiteX64" fmla="*/ 2193013 w 4271120"/>
              <a:gd name="connsiteY64" fmla="*/ 935503 h 4702819"/>
              <a:gd name="connsiteX65" fmla="*/ 2042337 w 4271120"/>
              <a:gd name="connsiteY65" fmla="*/ 1153931 h 4702819"/>
              <a:gd name="connsiteX66" fmla="*/ 1195925 w 4271120"/>
              <a:gd name="connsiteY66" fmla="*/ 1315731 h 4702819"/>
              <a:gd name="connsiteX67" fmla="*/ 1759188 w 4271120"/>
              <a:gd name="connsiteY67" fmla="*/ 1329888 h 4702819"/>
              <a:gd name="connsiteX68" fmla="*/ 1762222 w 4271120"/>
              <a:gd name="connsiteY68" fmla="*/ 1336967 h 4702819"/>
              <a:gd name="connsiteX69" fmla="*/ 1303117 w 4271120"/>
              <a:gd name="connsiteY69" fmla="*/ 1458316 h 4702819"/>
              <a:gd name="connsiteX70" fmla="*/ 1879527 w 4271120"/>
              <a:gd name="connsiteY70" fmla="*/ 1385506 h 4702819"/>
              <a:gd name="connsiteX71" fmla="*/ 1882560 w 4271120"/>
              <a:gd name="connsiteY71" fmla="*/ 1389551 h 4702819"/>
              <a:gd name="connsiteX72" fmla="*/ 1158509 w 4271120"/>
              <a:gd name="connsiteY72" fmla="*/ 1608992 h 4702819"/>
              <a:gd name="connsiteX73" fmla="*/ 1500309 w 4271120"/>
              <a:gd name="connsiteY73" fmla="*/ 1648430 h 4702819"/>
              <a:gd name="connsiteX74" fmla="*/ 1502332 w 4271120"/>
              <a:gd name="connsiteY74" fmla="*/ 1651464 h 4702819"/>
              <a:gd name="connsiteX75" fmla="*/ 1323342 w 4271120"/>
              <a:gd name="connsiteY75" fmla="*/ 1726296 h 4702819"/>
              <a:gd name="connsiteX76" fmla="*/ 1387050 w 4271120"/>
              <a:gd name="connsiteY76" fmla="*/ 1741465 h 4702819"/>
              <a:gd name="connsiteX77" fmla="*/ 1442669 w 4271120"/>
              <a:gd name="connsiteY77" fmla="*/ 1750566 h 4702819"/>
              <a:gd name="connsiteX78" fmla="*/ 1983684 w 4271120"/>
              <a:gd name="connsiteY78" fmla="*/ 1635284 h 4702819"/>
              <a:gd name="connsiteX79" fmla="*/ 2041326 w 4271120"/>
              <a:gd name="connsiteY79" fmla="*/ 1604947 h 4702819"/>
              <a:gd name="connsiteX80" fmla="*/ 1993797 w 4271120"/>
              <a:gd name="connsiteY80" fmla="*/ 1723262 h 4702819"/>
              <a:gd name="connsiteX81" fmla="*/ 1881549 w 4271120"/>
              <a:gd name="connsiteY81" fmla="*/ 1801128 h 4702819"/>
              <a:gd name="connsiteX82" fmla="*/ 1868403 w 4271120"/>
              <a:gd name="connsiteY82" fmla="*/ 1865847 h 4702819"/>
              <a:gd name="connsiteX83" fmla="*/ 1001766 w 4271120"/>
              <a:gd name="connsiteY83" fmla="*/ 1993265 h 4702819"/>
              <a:gd name="connsiteX84" fmla="*/ 999744 w 4271120"/>
              <a:gd name="connsiteY84" fmla="*/ 1993265 h 4702819"/>
              <a:gd name="connsiteX85" fmla="*/ 1477051 w 4271120"/>
              <a:gd name="connsiteY85" fmla="*/ 2115625 h 4702819"/>
              <a:gd name="connsiteX86" fmla="*/ 1478062 w 4271120"/>
              <a:gd name="connsiteY86" fmla="*/ 2118658 h 4702819"/>
              <a:gd name="connsiteX87" fmla="*/ 1337500 w 4271120"/>
              <a:gd name="connsiteY87" fmla="*/ 2160120 h 4702819"/>
              <a:gd name="connsiteX88" fmla="*/ 1830987 w 4271120"/>
              <a:gd name="connsiteY88" fmla="*/ 2044838 h 4702819"/>
              <a:gd name="connsiteX89" fmla="*/ 1840088 w 4271120"/>
              <a:gd name="connsiteY89" fmla="*/ 2054950 h 4702819"/>
              <a:gd name="connsiteX90" fmla="*/ 1610536 w 4271120"/>
              <a:gd name="connsiteY90" fmla="*/ 2209670 h 4702819"/>
              <a:gd name="connsiteX91" fmla="*/ 970417 w 4271120"/>
              <a:gd name="connsiteY91" fmla="*/ 2143940 h 4702819"/>
              <a:gd name="connsiteX92" fmla="*/ 1531659 w 4271120"/>
              <a:gd name="connsiteY92" fmla="*/ 2446302 h 4702819"/>
              <a:gd name="connsiteX93" fmla="*/ 1040194 w 4271120"/>
              <a:gd name="connsiteY93" fmla="*/ 2520123 h 4702819"/>
              <a:gd name="connsiteX94" fmla="*/ 1012890 w 4271120"/>
              <a:gd name="connsiteY94" fmla="*/ 2497875 h 4702819"/>
              <a:gd name="connsiteX95" fmla="*/ 585134 w 4271120"/>
              <a:gd name="connsiteY95" fmla="*/ 2905408 h 4702819"/>
              <a:gd name="connsiteX96" fmla="*/ 2443801 w 4271120"/>
              <a:gd name="connsiteY96" fmla="*/ 4164407 h 4702819"/>
              <a:gd name="connsiteX97" fmla="*/ 2680749 w 4271120"/>
              <a:gd name="connsiteY97" fmla="*/ 4641304 h 4702819"/>
              <a:gd name="connsiteX98" fmla="*/ 2704586 w 4271120"/>
              <a:gd name="connsiteY98" fmla="*/ 4702819 h 4702819"/>
              <a:gd name="connsiteX99" fmla="*/ 274676 w 4271120"/>
              <a:gd name="connsiteY99" fmla="*/ 4702819 h 4702819"/>
              <a:gd name="connsiteX100" fmla="*/ 115292 w 4271120"/>
              <a:gd name="connsiteY100" fmla="*/ 4702819 h 4702819"/>
              <a:gd name="connsiteX101" fmla="*/ 0 w 4271120"/>
              <a:gd name="connsiteY101" fmla="*/ 4702819 h 470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271120" h="4702819">
                <a:moveTo>
                  <a:pt x="3773588" y="3280579"/>
                </a:moveTo>
                <a:cubicBezTo>
                  <a:pt x="3773588" y="3280579"/>
                  <a:pt x="3730105" y="3343276"/>
                  <a:pt x="3717970" y="3393838"/>
                </a:cubicBezTo>
                <a:cubicBezTo>
                  <a:pt x="3745273" y="3430243"/>
                  <a:pt x="3753363" y="3442378"/>
                  <a:pt x="3755385" y="3541480"/>
                </a:cubicBezTo>
                <a:cubicBezTo>
                  <a:pt x="3755385" y="3549570"/>
                  <a:pt x="3745273" y="3551593"/>
                  <a:pt x="3742240" y="3544514"/>
                </a:cubicBezTo>
                <a:cubicBezTo>
                  <a:pt x="3714936" y="3479795"/>
                  <a:pt x="3663363" y="3420131"/>
                  <a:pt x="3594598" y="3403951"/>
                </a:cubicBezTo>
                <a:cubicBezTo>
                  <a:pt x="3610778" y="3321029"/>
                  <a:pt x="3667408" y="3281590"/>
                  <a:pt x="3773588" y="3280579"/>
                </a:cubicBezTo>
                <a:close/>
                <a:moveTo>
                  <a:pt x="3937409" y="2981250"/>
                </a:moveTo>
                <a:cubicBezTo>
                  <a:pt x="3924264" y="3035858"/>
                  <a:pt x="3891904" y="3080352"/>
                  <a:pt x="3833252" y="3118780"/>
                </a:cubicBezTo>
                <a:cubicBezTo>
                  <a:pt x="3598643" y="3075297"/>
                  <a:pt x="3669430" y="3152151"/>
                  <a:pt x="3480327" y="3142039"/>
                </a:cubicBezTo>
                <a:cubicBezTo>
                  <a:pt x="3479316" y="3127881"/>
                  <a:pt x="3479316" y="3081364"/>
                  <a:pt x="3488417" y="3070240"/>
                </a:cubicBezTo>
                <a:cubicBezTo>
                  <a:pt x="3640104" y="3123836"/>
                  <a:pt x="3659318" y="3035858"/>
                  <a:pt x="3802914" y="3008554"/>
                </a:cubicBezTo>
                <a:cubicBezTo>
                  <a:pt x="3851454" y="2999453"/>
                  <a:pt x="3909095" y="2995408"/>
                  <a:pt x="3937409" y="2981250"/>
                </a:cubicBezTo>
                <a:close/>
                <a:moveTo>
                  <a:pt x="1530647" y="2816671"/>
                </a:moveTo>
                <a:cubicBezTo>
                  <a:pt x="1533681" y="2815912"/>
                  <a:pt x="1537220" y="2816924"/>
                  <a:pt x="1538737" y="2820463"/>
                </a:cubicBezTo>
                <a:cubicBezTo>
                  <a:pt x="1704581" y="3184511"/>
                  <a:pt x="1838065" y="3351366"/>
                  <a:pt x="1944246" y="3409008"/>
                </a:cubicBezTo>
                <a:cubicBezTo>
                  <a:pt x="2164698" y="3528335"/>
                  <a:pt x="3031334" y="3856989"/>
                  <a:pt x="3606733" y="3913618"/>
                </a:cubicBezTo>
                <a:cubicBezTo>
                  <a:pt x="3614823" y="3913618"/>
                  <a:pt x="3615834" y="3924742"/>
                  <a:pt x="3607744" y="3926765"/>
                </a:cubicBezTo>
                <a:cubicBezTo>
                  <a:pt x="3352910" y="3984405"/>
                  <a:pt x="2663241" y="3916653"/>
                  <a:pt x="2423576" y="3894405"/>
                </a:cubicBezTo>
                <a:cubicBezTo>
                  <a:pt x="2159641" y="3869123"/>
                  <a:pt x="2078741" y="3805416"/>
                  <a:pt x="2077731" y="3806426"/>
                </a:cubicBezTo>
                <a:cubicBezTo>
                  <a:pt x="1903797" y="3672942"/>
                  <a:pt x="1564018" y="3144061"/>
                  <a:pt x="1525591" y="2823496"/>
                </a:cubicBezTo>
                <a:cubicBezTo>
                  <a:pt x="1525085" y="2819957"/>
                  <a:pt x="1527613" y="2817429"/>
                  <a:pt x="1530647" y="2816671"/>
                </a:cubicBezTo>
                <a:close/>
                <a:moveTo>
                  <a:pt x="3996062" y="2605067"/>
                </a:moveTo>
                <a:cubicBezTo>
                  <a:pt x="4069883" y="2597989"/>
                  <a:pt x="4190221" y="2621247"/>
                  <a:pt x="4271120" y="2676866"/>
                </a:cubicBezTo>
                <a:cubicBezTo>
                  <a:pt x="4252918" y="2737541"/>
                  <a:pt x="4086063" y="2706192"/>
                  <a:pt x="4008197" y="2693046"/>
                </a:cubicBezTo>
                <a:cubicBezTo>
                  <a:pt x="3953589" y="2684955"/>
                  <a:pt x="3889881" y="2681922"/>
                  <a:pt x="3829207" y="2680911"/>
                </a:cubicBezTo>
                <a:cubicBezTo>
                  <a:pt x="3777633" y="2679899"/>
                  <a:pt x="3693700" y="2671810"/>
                  <a:pt x="3670441" y="2642484"/>
                </a:cubicBezTo>
                <a:cubicBezTo>
                  <a:pt x="3719992" y="2647540"/>
                  <a:pt x="3843364" y="2620237"/>
                  <a:pt x="3996062" y="2605067"/>
                </a:cubicBezTo>
                <a:close/>
                <a:moveTo>
                  <a:pt x="3443991" y="1373753"/>
                </a:moveTo>
                <a:cubicBezTo>
                  <a:pt x="3569601" y="1369611"/>
                  <a:pt x="3697113" y="1404594"/>
                  <a:pt x="3808982" y="1505845"/>
                </a:cubicBezTo>
                <a:cubicBezTo>
                  <a:pt x="3760442" y="1576632"/>
                  <a:pt x="3761453" y="1685847"/>
                  <a:pt x="3766510" y="1714160"/>
                </a:cubicBezTo>
                <a:cubicBezTo>
                  <a:pt x="3739205" y="1705060"/>
                  <a:pt x="3695722" y="1653485"/>
                  <a:pt x="3673475" y="1626182"/>
                </a:cubicBezTo>
                <a:cubicBezTo>
                  <a:pt x="3582463" y="1677757"/>
                  <a:pt x="3486394" y="1844611"/>
                  <a:pt x="3503586" y="1940680"/>
                </a:cubicBezTo>
                <a:cubicBezTo>
                  <a:pt x="3512687" y="2019557"/>
                  <a:pt x="3455046" y="2031692"/>
                  <a:pt x="3349877" y="1900230"/>
                </a:cubicBezTo>
                <a:cubicBezTo>
                  <a:pt x="3299315" y="1936634"/>
                  <a:pt x="3250775" y="1870904"/>
                  <a:pt x="3263920" y="1778881"/>
                </a:cubicBezTo>
                <a:cubicBezTo>
                  <a:pt x="3182010" y="1864836"/>
                  <a:pt x="2961559" y="1908320"/>
                  <a:pt x="2886727" y="1881016"/>
                </a:cubicBezTo>
                <a:cubicBezTo>
                  <a:pt x="3034368" y="1838544"/>
                  <a:pt x="3254820" y="1604947"/>
                  <a:pt x="3400439" y="1585733"/>
                </a:cubicBezTo>
                <a:cubicBezTo>
                  <a:pt x="3282123" y="1528092"/>
                  <a:pt x="3076841" y="1513935"/>
                  <a:pt x="2921109" y="1605957"/>
                </a:cubicBezTo>
                <a:cubicBezTo>
                  <a:pt x="2914030" y="1610002"/>
                  <a:pt x="2906951" y="1599890"/>
                  <a:pt x="2913019" y="1594835"/>
                </a:cubicBezTo>
                <a:cubicBezTo>
                  <a:pt x="3030576" y="1496238"/>
                  <a:pt x="3234642" y="1380656"/>
                  <a:pt x="3443991" y="1373753"/>
                </a:cubicBezTo>
                <a:close/>
                <a:moveTo>
                  <a:pt x="0" y="0"/>
                </a:moveTo>
                <a:lnTo>
                  <a:pt x="115292" y="0"/>
                </a:lnTo>
                <a:lnTo>
                  <a:pt x="274676" y="0"/>
                </a:lnTo>
                <a:lnTo>
                  <a:pt x="3942724" y="0"/>
                </a:lnTo>
                <a:lnTo>
                  <a:pt x="3939432" y="53696"/>
                </a:lnTo>
                <a:cubicBezTo>
                  <a:pt x="3926286" y="139653"/>
                  <a:pt x="3890892" y="219541"/>
                  <a:pt x="3684598" y="334822"/>
                </a:cubicBezTo>
                <a:cubicBezTo>
                  <a:pt x="3918196" y="331789"/>
                  <a:pt x="3971792" y="185158"/>
                  <a:pt x="3981904" y="155833"/>
                </a:cubicBezTo>
                <a:cubicBezTo>
                  <a:pt x="4027411" y="317632"/>
                  <a:pt x="3993028" y="404599"/>
                  <a:pt x="3993028" y="404599"/>
                </a:cubicBezTo>
                <a:cubicBezTo>
                  <a:pt x="3940444" y="578533"/>
                  <a:pt x="3623924" y="771681"/>
                  <a:pt x="3433810" y="635163"/>
                </a:cubicBezTo>
                <a:cubicBezTo>
                  <a:pt x="2893805" y="156844"/>
                  <a:pt x="3099088" y="642242"/>
                  <a:pt x="2283013" y="464262"/>
                </a:cubicBezTo>
                <a:cubicBezTo>
                  <a:pt x="2277957" y="463251"/>
                  <a:pt x="2278968" y="455161"/>
                  <a:pt x="2284025" y="455161"/>
                </a:cubicBezTo>
                <a:cubicBezTo>
                  <a:pt x="2601556" y="444037"/>
                  <a:pt x="2854367" y="256957"/>
                  <a:pt x="2959536" y="115383"/>
                </a:cubicBezTo>
                <a:cubicBezTo>
                  <a:pt x="2963581" y="109315"/>
                  <a:pt x="2955491" y="101225"/>
                  <a:pt x="2949424" y="107293"/>
                </a:cubicBezTo>
                <a:cubicBezTo>
                  <a:pt x="2789647" y="273137"/>
                  <a:pt x="2362902" y="477408"/>
                  <a:pt x="1789525" y="314598"/>
                </a:cubicBezTo>
                <a:cubicBezTo>
                  <a:pt x="1719750" y="288306"/>
                  <a:pt x="1577164" y="254935"/>
                  <a:pt x="1564018" y="251900"/>
                </a:cubicBezTo>
                <a:cubicBezTo>
                  <a:pt x="1542782" y="245833"/>
                  <a:pt x="1554917" y="262013"/>
                  <a:pt x="1554917" y="262013"/>
                </a:cubicBezTo>
                <a:cubicBezTo>
                  <a:pt x="2567173" y="576510"/>
                  <a:pt x="2389194" y="907188"/>
                  <a:pt x="2389194" y="907188"/>
                </a:cubicBezTo>
                <a:cubicBezTo>
                  <a:pt x="2370992" y="796962"/>
                  <a:pt x="2292115" y="689770"/>
                  <a:pt x="2159641" y="613927"/>
                </a:cubicBezTo>
                <a:cubicBezTo>
                  <a:pt x="2258743" y="732242"/>
                  <a:pt x="2255710" y="818197"/>
                  <a:pt x="2255710" y="818197"/>
                </a:cubicBezTo>
                <a:cubicBezTo>
                  <a:pt x="2256721" y="837412"/>
                  <a:pt x="2256721" y="904154"/>
                  <a:pt x="2248631" y="897075"/>
                </a:cubicBezTo>
                <a:cubicBezTo>
                  <a:pt x="2238518" y="886963"/>
                  <a:pt x="2210203" y="755501"/>
                  <a:pt x="2071663" y="706960"/>
                </a:cubicBezTo>
                <a:cubicBezTo>
                  <a:pt x="2049416" y="701905"/>
                  <a:pt x="2063573" y="718085"/>
                  <a:pt x="2063573" y="718085"/>
                </a:cubicBezTo>
                <a:cubicBezTo>
                  <a:pt x="2150540" y="841456"/>
                  <a:pt x="2086831" y="984043"/>
                  <a:pt x="1981662" y="1090223"/>
                </a:cubicBezTo>
                <a:cubicBezTo>
                  <a:pt x="1992786" y="1084155"/>
                  <a:pt x="2003909" y="1077077"/>
                  <a:pt x="2015034" y="1068987"/>
                </a:cubicBezTo>
                <a:cubicBezTo>
                  <a:pt x="2088854" y="1009323"/>
                  <a:pt x="2150540" y="961794"/>
                  <a:pt x="2152563" y="876851"/>
                </a:cubicBezTo>
                <a:cubicBezTo>
                  <a:pt x="2152563" y="848535"/>
                  <a:pt x="2189978" y="899097"/>
                  <a:pt x="2193013" y="935503"/>
                </a:cubicBezTo>
                <a:cubicBezTo>
                  <a:pt x="2190990" y="1046740"/>
                  <a:pt x="2126271" y="1094268"/>
                  <a:pt x="2042337" y="1153931"/>
                </a:cubicBezTo>
                <a:cubicBezTo>
                  <a:pt x="1941212" y="1225730"/>
                  <a:pt x="1609524" y="1394608"/>
                  <a:pt x="1195925" y="1315731"/>
                </a:cubicBezTo>
                <a:cubicBezTo>
                  <a:pt x="1484130" y="1399664"/>
                  <a:pt x="1645929" y="1362248"/>
                  <a:pt x="1759188" y="1329888"/>
                </a:cubicBezTo>
                <a:cubicBezTo>
                  <a:pt x="1763233" y="1328876"/>
                  <a:pt x="1766267" y="1334944"/>
                  <a:pt x="1762222" y="1336967"/>
                </a:cubicBezTo>
                <a:cubicBezTo>
                  <a:pt x="1691435" y="1385506"/>
                  <a:pt x="1611546" y="1409776"/>
                  <a:pt x="1303117" y="1458316"/>
                </a:cubicBezTo>
                <a:cubicBezTo>
                  <a:pt x="1585254" y="1480563"/>
                  <a:pt x="1740986" y="1459328"/>
                  <a:pt x="1879527" y="1385506"/>
                </a:cubicBezTo>
                <a:cubicBezTo>
                  <a:pt x="1882560" y="1383484"/>
                  <a:pt x="1885594" y="1387529"/>
                  <a:pt x="1882560" y="1389551"/>
                </a:cubicBezTo>
                <a:cubicBezTo>
                  <a:pt x="1799638" y="1452248"/>
                  <a:pt x="1517501" y="1619104"/>
                  <a:pt x="1158509" y="1608992"/>
                </a:cubicBezTo>
                <a:cubicBezTo>
                  <a:pt x="1213116" y="1658542"/>
                  <a:pt x="1464916" y="1649442"/>
                  <a:pt x="1500309" y="1648430"/>
                </a:cubicBezTo>
                <a:cubicBezTo>
                  <a:pt x="1502332" y="1648430"/>
                  <a:pt x="1503344" y="1650453"/>
                  <a:pt x="1502332" y="1651464"/>
                </a:cubicBezTo>
                <a:cubicBezTo>
                  <a:pt x="1450759" y="1717194"/>
                  <a:pt x="1323342" y="1726296"/>
                  <a:pt x="1323342" y="1726296"/>
                </a:cubicBezTo>
                <a:cubicBezTo>
                  <a:pt x="1347612" y="1731352"/>
                  <a:pt x="1368848" y="1736409"/>
                  <a:pt x="1387050" y="1741465"/>
                </a:cubicBezTo>
                <a:cubicBezTo>
                  <a:pt x="1405252" y="1745509"/>
                  <a:pt x="1424467" y="1748544"/>
                  <a:pt x="1442669" y="1750566"/>
                </a:cubicBezTo>
                <a:cubicBezTo>
                  <a:pt x="1624693" y="1761689"/>
                  <a:pt x="1816830" y="1717194"/>
                  <a:pt x="1983684" y="1635284"/>
                </a:cubicBezTo>
                <a:cubicBezTo>
                  <a:pt x="1989752" y="1632250"/>
                  <a:pt x="2041326" y="1604947"/>
                  <a:pt x="2041326" y="1604947"/>
                </a:cubicBezTo>
                <a:cubicBezTo>
                  <a:pt x="2046382" y="1641352"/>
                  <a:pt x="2021101" y="1692925"/>
                  <a:pt x="1993797" y="1723262"/>
                </a:cubicBezTo>
                <a:cubicBezTo>
                  <a:pt x="1962449" y="1757644"/>
                  <a:pt x="1921999" y="1780903"/>
                  <a:pt x="1881549" y="1801128"/>
                </a:cubicBezTo>
                <a:cubicBezTo>
                  <a:pt x="1892672" y="1818319"/>
                  <a:pt x="1875482" y="1856746"/>
                  <a:pt x="1868403" y="1865847"/>
                </a:cubicBezTo>
                <a:cubicBezTo>
                  <a:pt x="1612558" y="2185401"/>
                  <a:pt x="1001766" y="1993265"/>
                  <a:pt x="1001766" y="1993265"/>
                </a:cubicBezTo>
                <a:cubicBezTo>
                  <a:pt x="1001766" y="1993265"/>
                  <a:pt x="1000754" y="1993265"/>
                  <a:pt x="999744" y="1993265"/>
                </a:cubicBezTo>
                <a:cubicBezTo>
                  <a:pt x="1145363" y="2093377"/>
                  <a:pt x="1362780" y="2123715"/>
                  <a:pt x="1477051" y="2115625"/>
                </a:cubicBezTo>
                <a:cubicBezTo>
                  <a:pt x="1479074" y="2115625"/>
                  <a:pt x="1480085" y="2117648"/>
                  <a:pt x="1478062" y="2118658"/>
                </a:cubicBezTo>
                <a:cubicBezTo>
                  <a:pt x="1447725" y="2137873"/>
                  <a:pt x="1347612" y="2158097"/>
                  <a:pt x="1337500" y="2160120"/>
                </a:cubicBezTo>
                <a:cubicBezTo>
                  <a:pt x="1571097" y="2180345"/>
                  <a:pt x="1753121" y="2096412"/>
                  <a:pt x="1830987" y="2044838"/>
                </a:cubicBezTo>
                <a:cubicBezTo>
                  <a:pt x="1837055" y="2040793"/>
                  <a:pt x="1845144" y="2048883"/>
                  <a:pt x="1840088" y="2054950"/>
                </a:cubicBezTo>
                <a:cubicBezTo>
                  <a:pt x="1765256" y="2154052"/>
                  <a:pt x="1717728" y="2182367"/>
                  <a:pt x="1610536" y="2209670"/>
                </a:cubicBezTo>
                <a:cubicBezTo>
                  <a:pt x="1399185" y="2261244"/>
                  <a:pt x="1159521" y="2246076"/>
                  <a:pt x="970417" y="2143940"/>
                </a:cubicBezTo>
                <a:cubicBezTo>
                  <a:pt x="1170644" y="2526190"/>
                  <a:pt x="1447725" y="2465516"/>
                  <a:pt x="1531659" y="2446302"/>
                </a:cubicBezTo>
                <a:cubicBezTo>
                  <a:pt x="1427500" y="2605067"/>
                  <a:pt x="1220195" y="2650574"/>
                  <a:pt x="1040194" y="2520123"/>
                </a:cubicBezTo>
                <a:cubicBezTo>
                  <a:pt x="1030081" y="2513044"/>
                  <a:pt x="1021991" y="2504955"/>
                  <a:pt x="1012890" y="2497875"/>
                </a:cubicBezTo>
                <a:cubicBezTo>
                  <a:pt x="890529" y="2709226"/>
                  <a:pt x="464795" y="2786080"/>
                  <a:pt x="585134" y="2905408"/>
                </a:cubicBezTo>
                <a:cubicBezTo>
                  <a:pt x="1526602" y="3840809"/>
                  <a:pt x="2443801" y="4164407"/>
                  <a:pt x="2443801" y="4164407"/>
                </a:cubicBezTo>
                <a:cubicBezTo>
                  <a:pt x="2521667" y="4282217"/>
                  <a:pt x="2602820" y="4452359"/>
                  <a:pt x="2680749" y="4641304"/>
                </a:cubicBezTo>
                <a:lnTo>
                  <a:pt x="2704586" y="4702819"/>
                </a:lnTo>
                <a:lnTo>
                  <a:pt x="274676" y="4702819"/>
                </a:lnTo>
                <a:lnTo>
                  <a:pt x="115292" y="4702819"/>
                </a:lnTo>
                <a:lnTo>
                  <a:pt x="0" y="4702819"/>
                </a:lnTo>
                <a:close/>
              </a:path>
            </a:pathLst>
          </a:custGeom>
          <a:solidFill>
            <a:srgbClr val="DAE5EA"/>
          </a:solidFill>
          <a:ln w="9176" cap="flat">
            <a:noFill/>
            <a:prstDash val="solid"/>
            <a:miter/>
          </a:ln>
        </p:spPr>
        <p:txBody>
          <a:bodyPr rtlCol="0" anchor="ctr"/>
          <a:lstStyle/>
          <a:p>
            <a:endParaRPr lang="de-DE" sz="1351" dirty="0"/>
          </a:p>
        </p:txBody>
      </p:sp>
      <p:sp>
        <p:nvSpPr>
          <p:cNvPr id="2" name="Titel 1">
            <a:extLst>
              <a:ext uri="{FF2B5EF4-FFF2-40B4-BE49-F238E27FC236}">
                <a16:creationId xmlns:a16="http://schemas.microsoft.com/office/drawing/2014/main" id="{26A72F4E-48F4-48C4-AAF5-77358A958D06}"/>
              </a:ext>
            </a:extLst>
          </p:cNvPr>
          <p:cNvSpPr>
            <a:spLocks noGrp="1"/>
          </p:cNvSpPr>
          <p:nvPr>
            <p:ph type="ctrTitle" hasCustomPrompt="1"/>
          </p:nvPr>
        </p:nvSpPr>
        <p:spPr>
          <a:xfrm>
            <a:off x="3654279" y="2268082"/>
            <a:ext cx="4401108" cy="1070009"/>
          </a:xfrm>
        </p:spPr>
        <p:txBody>
          <a:bodyPr lIns="0" tIns="0" rIns="0" bIns="0" anchor="b">
            <a:noAutofit/>
          </a:bodyPr>
          <a:lstStyle>
            <a:lvl1pPr algn="l">
              <a:defRPr sz="3600" b="0">
                <a:solidFill>
                  <a:schemeClr val="tx2"/>
                </a:solidFill>
              </a:defRPr>
            </a:lvl1pPr>
          </a:lstStyle>
          <a:p>
            <a:r>
              <a:rPr lang="de-DE" dirty="0"/>
              <a:t>Titel bearbeiten</a:t>
            </a:r>
          </a:p>
        </p:txBody>
      </p:sp>
      <p:sp>
        <p:nvSpPr>
          <p:cNvPr id="3" name="Untertitel 2">
            <a:extLst>
              <a:ext uri="{FF2B5EF4-FFF2-40B4-BE49-F238E27FC236}">
                <a16:creationId xmlns:a16="http://schemas.microsoft.com/office/drawing/2014/main" id="{BED0E50F-2245-4DD1-8901-55D904703F45}"/>
              </a:ext>
            </a:extLst>
          </p:cNvPr>
          <p:cNvSpPr>
            <a:spLocks noGrp="1"/>
          </p:cNvSpPr>
          <p:nvPr>
            <p:ph type="subTitle" idx="1"/>
          </p:nvPr>
        </p:nvSpPr>
        <p:spPr>
          <a:xfrm>
            <a:off x="3654279" y="3494160"/>
            <a:ext cx="4401108" cy="604640"/>
          </a:xfrm>
        </p:spPr>
        <p:txBody>
          <a:bodyPr>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8" name="Grafik 6">
            <a:extLst>
              <a:ext uri="{FF2B5EF4-FFF2-40B4-BE49-F238E27FC236}">
                <a16:creationId xmlns:a16="http://schemas.microsoft.com/office/drawing/2014/main" id="{4A50CB4E-A2BD-42A4-89AF-00FBAF42EDC2}"/>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9" name="Freihandform: Form 8">
              <a:extLst>
                <a:ext uri="{FF2B5EF4-FFF2-40B4-BE49-F238E27FC236}">
                  <a16:creationId xmlns:a16="http://schemas.microsoft.com/office/drawing/2014/main" id="{25C16EB5-4461-4758-A5F1-9FCFC409D904}"/>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10" name="Freihandform: Form 9">
              <a:extLst>
                <a:ext uri="{FF2B5EF4-FFF2-40B4-BE49-F238E27FC236}">
                  <a16:creationId xmlns:a16="http://schemas.microsoft.com/office/drawing/2014/main" id="{74F2F414-99B5-4842-AE69-123A75660DF4}"/>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11" name="Freihandform: Form 10">
              <a:extLst>
                <a:ext uri="{FF2B5EF4-FFF2-40B4-BE49-F238E27FC236}">
                  <a16:creationId xmlns:a16="http://schemas.microsoft.com/office/drawing/2014/main" id="{2AE2AF92-0F47-4975-97EE-AD59D0F4352B}"/>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12" name="Freihandform: Form 11">
              <a:extLst>
                <a:ext uri="{FF2B5EF4-FFF2-40B4-BE49-F238E27FC236}">
                  <a16:creationId xmlns:a16="http://schemas.microsoft.com/office/drawing/2014/main" id="{39DDEE01-97C2-45BB-8AA5-588FD5885C56}"/>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
        <p:nvSpPr>
          <p:cNvPr id="28" name="Datumsplatzhalter 3">
            <a:extLst>
              <a:ext uri="{FF2B5EF4-FFF2-40B4-BE49-F238E27FC236}">
                <a16:creationId xmlns:a16="http://schemas.microsoft.com/office/drawing/2014/main" id="{B9C2E3E9-74C5-4BA8-96B4-0798E93E31EF}"/>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Tree>
    <p:extLst>
      <p:ext uri="{BB962C8B-B14F-4D97-AF65-F5344CB8AC3E}">
        <p14:creationId xmlns:p14="http://schemas.microsoft.com/office/powerpoint/2010/main" val="182249535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elfolie 1">
    <p:spTree>
      <p:nvGrpSpPr>
        <p:cNvPr id="1" name=""/>
        <p:cNvGrpSpPr/>
        <p:nvPr/>
      </p:nvGrpSpPr>
      <p:grpSpPr>
        <a:xfrm>
          <a:off x="0" y="0"/>
          <a:ext cx="0" cy="0"/>
          <a:chOff x="0" y="0"/>
          <a:chExt cx="0" cy="0"/>
        </a:xfrm>
      </p:grpSpPr>
      <p:grpSp>
        <p:nvGrpSpPr>
          <p:cNvPr id="27" name="Gruppieren 26">
            <a:extLst>
              <a:ext uri="{FF2B5EF4-FFF2-40B4-BE49-F238E27FC236}">
                <a16:creationId xmlns:a16="http://schemas.microsoft.com/office/drawing/2014/main" id="{991EEF65-5B2F-4153-B72A-8188920387E8}"/>
              </a:ext>
            </a:extLst>
          </p:cNvPr>
          <p:cNvGrpSpPr/>
          <p:nvPr userDrawn="1"/>
        </p:nvGrpSpPr>
        <p:grpSpPr>
          <a:xfrm>
            <a:off x="-4877" y="4950860"/>
            <a:ext cx="9148877" cy="198120"/>
            <a:chOff x="-4877" y="4950860"/>
            <a:chExt cx="9148877" cy="198120"/>
          </a:xfrm>
        </p:grpSpPr>
        <p:sp>
          <p:nvSpPr>
            <p:cNvPr id="28" name="bk object 18">
              <a:extLst>
                <a:ext uri="{FF2B5EF4-FFF2-40B4-BE49-F238E27FC236}">
                  <a16:creationId xmlns:a16="http://schemas.microsoft.com/office/drawing/2014/main" id="{7F2B589E-3839-4C3B-92E1-F293A76DB3C1}"/>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29" name="bk object 18">
              <a:extLst>
                <a:ext uri="{FF2B5EF4-FFF2-40B4-BE49-F238E27FC236}">
                  <a16:creationId xmlns:a16="http://schemas.microsoft.com/office/drawing/2014/main" id="{8DC76EE0-F751-40CD-B7DB-DC698896789C}"/>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0" name="Holder 3">
              <a:extLst>
                <a:ext uri="{FF2B5EF4-FFF2-40B4-BE49-F238E27FC236}">
                  <a16:creationId xmlns:a16="http://schemas.microsoft.com/office/drawing/2014/main" id="{5DFAD467-705A-4EBF-B0CD-82975D99AB5A}"/>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26" name="Freihandform: Form 25">
            <a:extLst>
              <a:ext uri="{FF2B5EF4-FFF2-40B4-BE49-F238E27FC236}">
                <a16:creationId xmlns:a16="http://schemas.microsoft.com/office/drawing/2014/main" id="{59BE50D6-D2EF-43B9-8437-C5253F74EA60}"/>
              </a:ext>
            </a:extLst>
          </p:cNvPr>
          <p:cNvSpPr/>
          <p:nvPr userDrawn="1"/>
        </p:nvSpPr>
        <p:spPr>
          <a:xfrm>
            <a:off x="1" y="1422400"/>
            <a:ext cx="3167992" cy="3492500"/>
          </a:xfrm>
          <a:custGeom>
            <a:avLst/>
            <a:gdLst>
              <a:gd name="connsiteX0" fmla="*/ 3773588 w 4271120"/>
              <a:gd name="connsiteY0" fmla="*/ 3280579 h 4702819"/>
              <a:gd name="connsiteX1" fmla="*/ 3717970 w 4271120"/>
              <a:gd name="connsiteY1" fmla="*/ 3393838 h 4702819"/>
              <a:gd name="connsiteX2" fmla="*/ 3755385 w 4271120"/>
              <a:gd name="connsiteY2" fmla="*/ 3541480 h 4702819"/>
              <a:gd name="connsiteX3" fmla="*/ 3742240 w 4271120"/>
              <a:gd name="connsiteY3" fmla="*/ 3544514 h 4702819"/>
              <a:gd name="connsiteX4" fmla="*/ 3594598 w 4271120"/>
              <a:gd name="connsiteY4" fmla="*/ 3403951 h 4702819"/>
              <a:gd name="connsiteX5" fmla="*/ 3773588 w 4271120"/>
              <a:gd name="connsiteY5" fmla="*/ 3280579 h 4702819"/>
              <a:gd name="connsiteX6" fmla="*/ 3937409 w 4271120"/>
              <a:gd name="connsiteY6" fmla="*/ 2981250 h 4702819"/>
              <a:gd name="connsiteX7" fmla="*/ 3833252 w 4271120"/>
              <a:gd name="connsiteY7" fmla="*/ 3118780 h 4702819"/>
              <a:gd name="connsiteX8" fmla="*/ 3480327 w 4271120"/>
              <a:gd name="connsiteY8" fmla="*/ 3142039 h 4702819"/>
              <a:gd name="connsiteX9" fmla="*/ 3488417 w 4271120"/>
              <a:gd name="connsiteY9" fmla="*/ 3070240 h 4702819"/>
              <a:gd name="connsiteX10" fmla="*/ 3802914 w 4271120"/>
              <a:gd name="connsiteY10" fmla="*/ 3008554 h 4702819"/>
              <a:gd name="connsiteX11" fmla="*/ 3937409 w 4271120"/>
              <a:gd name="connsiteY11" fmla="*/ 2981250 h 4702819"/>
              <a:gd name="connsiteX12" fmla="*/ 1530647 w 4271120"/>
              <a:gd name="connsiteY12" fmla="*/ 2816671 h 4702819"/>
              <a:gd name="connsiteX13" fmla="*/ 1538737 w 4271120"/>
              <a:gd name="connsiteY13" fmla="*/ 2820463 h 4702819"/>
              <a:gd name="connsiteX14" fmla="*/ 1944246 w 4271120"/>
              <a:gd name="connsiteY14" fmla="*/ 3409008 h 4702819"/>
              <a:gd name="connsiteX15" fmla="*/ 3606733 w 4271120"/>
              <a:gd name="connsiteY15" fmla="*/ 3913618 h 4702819"/>
              <a:gd name="connsiteX16" fmla="*/ 3607744 w 4271120"/>
              <a:gd name="connsiteY16" fmla="*/ 3926765 h 4702819"/>
              <a:gd name="connsiteX17" fmla="*/ 2423576 w 4271120"/>
              <a:gd name="connsiteY17" fmla="*/ 3894405 h 4702819"/>
              <a:gd name="connsiteX18" fmla="*/ 2077731 w 4271120"/>
              <a:gd name="connsiteY18" fmla="*/ 3806426 h 4702819"/>
              <a:gd name="connsiteX19" fmla="*/ 1525591 w 4271120"/>
              <a:gd name="connsiteY19" fmla="*/ 2823496 h 4702819"/>
              <a:gd name="connsiteX20" fmla="*/ 1530647 w 4271120"/>
              <a:gd name="connsiteY20" fmla="*/ 2816671 h 4702819"/>
              <a:gd name="connsiteX21" fmla="*/ 3996062 w 4271120"/>
              <a:gd name="connsiteY21" fmla="*/ 2605067 h 4702819"/>
              <a:gd name="connsiteX22" fmla="*/ 4271120 w 4271120"/>
              <a:gd name="connsiteY22" fmla="*/ 2676866 h 4702819"/>
              <a:gd name="connsiteX23" fmla="*/ 4008197 w 4271120"/>
              <a:gd name="connsiteY23" fmla="*/ 2693046 h 4702819"/>
              <a:gd name="connsiteX24" fmla="*/ 3829207 w 4271120"/>
              <a:gd name="connsiteY24" fmla="*/ 2680911 h 4702819"/>
              <a:gd name="connsiteX25" fmla="*/ 3670441 w 4271120"/>
              <a:gd name="connsiteY25" fmla="*/ 2642484 h 4702819"/>
              <a:gd name="connsiteX26" fmla="*/ 3996062 w 4271120"/>
              <a:gd name="connsiteY26" fmla="*/ 2605067 h 4702819"/>
              <a:gd name="connsiteX27" fmla="*/ 3443991 w 4271120"/>
              <a:gd name="connsiteY27" fmla="*/ 1373753 h 4702819"/>
              <a:gd name="connsiteX28" fmla="*/ 3808982 w 4271120"/>
              <a:gd name="connsiteY28" fmla="*/ 1505845 h 4702819"/>
              <a:gd name="connsiteX29" fmla="*/ 3766510 w 4271120"/>
              <a:gd name="connsiteY29" fmla="*/ 1714160 h 4702819"/>
              <a:gd name="connsiteX30" fmla="*/ 3673475 w 4271120"/>
              <a:gd name="connsiteY30" fmla="*/ 1626182 h 4702819"/>
              <a:gd name="connsiteX31" fmla="*/ 3503586 w 4271120"/>
              <a:gd name="connsiteY31" fmla="*/ 1940680 h 4702819"/>
              <a:gd name="connsiteX32" fmla="*/ 3349877 w 4271120"/>
              <a:gd name="connsiteY32" fmla="*/ 1900230 h 4702819"/>
              <a:gd name="connsiteX33" fmla="*/ 3263920 w 4271120"/>
              <a:gd name="connsiteY33" fmla="*/ 1778881 h 4702819"/>
              <a:gd name="connsiteX34" fmla="*/ 2886727 w 4271120"/>
              <a:gd name="connsiteY34" fmla="*/ 1881016 h 4702819"/>
              <a:gd name="connsiteX35" fmla="*/ 3400439 w 4271120"/>
              <a:gd name="connsiteY35" fmla="*/ 1585733 h 4702819"/>
              <a:gd name="connsiteX36" fmla="*/ 2921109 w 4271120"/>
              <a:gd name="connsiteY36" fmla="*/ 1605957 h 4702819"/>
              <a:gd name="connsiteX37" fmla="*/ 2913019 w 4271120"/>
              <a:gd name="connsiteY37" fmla="*/ 1594835 h 4702819"/>
              <a:gd name="connsiteX38" fmla="*/ 3443991 w 4271120"/>
              <a:gd name="connsiteY38" fmla="*/ 1373753 h 4702819"/>
              <a:gd name="connsiteX39" fmla="*/ 0 w 4271120"/>
              <a:gd name="connsiteY39" fmla="*/ 0 h 4702819"/>
              <a:gd name="connsiteX40" fmla="*/ 115292 w 4271120"/>
              <a:gd name="connsiteY40" fmla="*/ 0 h 4702819"/>
              <a:gd name="connsiteX41" fmla="*/ 274676 w 4271120"/>
              <a:gd name="connsiteY41" fmla="*/ 0 h 4702819"/>
              <a:gd name="connsiteX42" fmla="*/ 3942724 w 4271120"/>
              <a:gd name="connsiteY42" fmla="*/ 0 h 4702819"/>
              <a:gd name="connsiteX43" fmla="*/ 3939432 w 4271120"/>
              <a:gd name="connsiteY43" fmla="*/ 53696 h 4702819"/>
              <a:gd name="connsiteX44" fmla="*/ 3684598 w 4271120"/>
              <a:gd name="connsiteY44" fmla="*/ 334822 h 4702819"/>
              <a:gd name="connsiteX45" fmla="*/ 3981904 w 4271120"/>
              <a:gd name="connsiteY45" fmla="*/ 155833 h 4702819"/>
              <a:gd name="connsiteX46" fmla="*/ 3993028 w 4271120"/>
              <a:gd name="connsiteY46" fmla="*/ 404599 h 4702819"/>
              <a:gd name="connsiteX47" fmla="*/ 3433810 w 4271120"/>
              <a:gd name="connsiteY47" fmla="*/ 635163 h 4702819"/>
              <a:gd name="connsiteX48" fmla="*/ 2283013 w 4271120"/>
              <a:gd name="connsiteY48" fmla="*/ 464262 h 4702819"/>
              <a:gd name="connsiteX49" fmla="*/ 2284025 w 4271120"/>
              <a:gd name="connsiteY49" fmla="*/ 455161 h 4702819"/>
              <a:gd name="connsiteX50" fmla="*/ 2959536 w 4271120"/>
              <a:gd name="connsiteY50" fmla="*/ 115383 h 4702819"/>
              <a:gd name="connsiteX51" fmla="*/ 2949424 w 4271120"/>
              <a:gd name="connsiteY51" fmla="*/ 107293 h 4702819"/>
              <a:gd name="connsiteX52" fmla="*/ 1789525 w 4271120"/>
              <a:gd name="connsiteY52" fmla="*/ 314598 h 4702819"/>
              <a:gd name="connsiteX53" fmla="*/ 1564018 w 4271120"/>
              <a:gd name="connsiteY53" fmla="*/ 251900 h 4702819"/>
              <a:gd name="connsiteX54" fmla="*/ 1554917 w 4271120"/>
              <a:gd name="connsiteY54" fmla="*/ 262013 h 4702819"/>
              <a:gd name="connsiteX55" fmla="*/ 2389194 w 4271120"/>
              <a:gd name="connsiteY55" fmla="*/ 907188 h 4702819"/>
              <a:gd name="connsiteX56" fmla="*/ 2159641 w 4271120"/>
              <a:gd name="connsiteY56" fmla="*/ 613927 h 4702819"/>
              <a:gd name="connsiteX57" fmla="*/ 2255710 w 4271120"/>
              <a:gd name="connsiteY57" fmla="*/ 818197 h 4702819"/>
              <a:gd name="connsiteX58" fmla="*/ 2248631 w 4271120"/>
              <a:gd name="connsiteY58" fmla="*/ 897075 h 4702819"/>
              <a:gd name="connsiteX59" fmla="*/ 2071663 w 4271120"/>
              <a:gd name="connsiteY59" fmla="*/ 706960 h 4702819"/>
              <a:gd name="connsiteX60" fmla="*/ 2063573 w 4271120"/>
              <a:gd name="connsiteY60" fmla="*/ 718085 h 4702819"/>
              <a:gd name="connsiteX61" fmla="*/ 1981662 w 4271120"/>
              <a:gd name="connsiteY61" fmla="*/ 1090223 h 4702819"/>
              <a:gd name="connsiteX62" fmla="*/ 2015034 w 4271120"/>
              <a:gd name="connsiteY62" fmla="*/ 1068987 h 4702819"/>
              <a:gd name="connsiteX63" fmla="*/ 2152563 w 4271120"/>
              <a:gd name="connsiteY63" fmla="*/ 876851 h 4702819"/>
              <a:gd name="connsiteX64" fmla="*/ 2193013 w 4271120"/>
              <a:gd name="connsiteY64" fmla="*/ 935503 h 4702819"/>
              <a:gd name="connsiteX65" fmla="*/ 2042337 w 4271120"/>
              <a:gd name="connsiteY65" fmla="*/ 1153931 h 4702819"/>
              <a:gd name="connsiteX66" fmla="*/ 1195925 w 4271120"/>
              <a:gd name="connsiteY66" fmla="*/ 1315731 h 4702819"/>
              <a:gd name="connsiteX67" fmla="*/ 1759188 w 4271120"/>
              <a:gd name="connsiteY67" fmla="*/ 1329888 h 4702819"/>
              <a:gd name="connsiteX68" fmla="*/ 1762222 w 4271120"/>
              <a:gd name="connsiteY68" fmla="*/ 1336967 h 4702819"/>
              <a:gd name="connsiteX69" fmla="*/ 1303117 w 4271120"/>
              <a:gd name="connsiteY69" fmla="*/ 1458316 h 4702819"/>
              <a:gd name="connsiteX70" fmla="*/ 1879527 w 4271120"/>
              <a:gd name="connsiteY70" fmla="*/ 1385506 h 4702819"/>
              <a:gd name="connsiteX71" fmla="*/ 1882560 w 4271120"/>
              <a:gd name="connsiteY71" fmla="*/ 1389551 h 4702819"/>
              <a:gd name="connsiteX72" fmla="*/ 1158509 w 4271120"/>
              <a:gd name="connsiteY72" fmla="*/ 1608992 h 4702819"/>
              <a:gd name="connsiteX73" fmla="*/ 1500309 w 4271120"/>
              <a:gd name="connsiteY73" fmla="*/ 1648430 h 4702819"/>
              <a:gd name="connsiteX74" fmla="*/ 1502332 w 4271120"/>
              <a:gd name="connsiteY74" fmla="*/ 1651464 h 4702819"/>
              <a:gd name="connsiteX75" fmla="*/ 1323342 w 4271120"/>
              <a:gd name="connsiteY75" fmla="*/ 1726296 h 4702819"/>
              <a:gd name="connsiteX76" fmla="*/ 1387050 w 4271120"/>
              <a:gd name="connsiteY76" fmla="*/ 1741465 h 4702819"/>
              <a:gd name="connsiteX77" fmla="*/ 1442669 w 4271120"/>
              <a:gd name="connsiteY77" fmla="*/ 1750566 h 4702819"/>
              <a:gd name="connsiteX78" fmla="*/ 1983684 w 4271120"/>
              <a:gd name="connsiteY78" fmla="*/ 1635284 h 4702819"/>
              <a:gd name="connsiteX79" fmla="*/ 2041326 w 4271120"/>
              <a:gd name="connsiteY79" fmla="*/ 1604947 h 4702819"/>
              <a:gd name="connsiteX80" fmla="*/ 1993797 w 4271120"/>
              <a:gd name="connsiteY80" fmla="*/ 1723262 h 4702819"/>
              <a:gd name="connsiteX81" fmla="*/ 1881549 w 4271120"/>
              <a:gd name="connsiteY81" fmla="*/ 1801128 h 4702819"/>
              <a:gd name="connsiteX82" fmla="*/ 1868403 w 4271120"/>
              <a:gd name="connsiteY82" fmla="*/ 1865847 h 4702819"/>
              <a:gd name="connsiteX83" fmla="*/ 1001766 w 4271120"/>
              <a:gd name="connsiteY83" fmla="*/ 1993265 h 4702819"/>
              <a:gd name="connsiteX84" fmla="*/ 999744 w 4271120"/>
              <a:gd name="connsiteY84" fmla="*/ 1993265 h 4702819"/>
              <a:gd name="connsiteX85" fmla="*/ 1477051 w 4271120"/>
              <a:gd name="connsiteY85" fmla="*/ 2115625 h 4702819"/>
              <a:gd name="connsiteX86" fmla="*/ 1478062 w 4271120"/>
              <a:gd name="connsiteY86" fmla="*/ 2118658 h 4702819"/>
              <a:gd name="connsiteX87" fmla="*/ 1337500 w 4271120"/>
              <a:gd name="connsiteY87" fmla="*/ 2160120 h 4702819"/>
              <a:gd name="connsiteX88" fmla="*/ 1830987 w 4271120"/>
              <a:gd name="connsiteY88" fmla="*/ 2044838 h 4702819"/>
              <a:gd name="connsiteX89" fmla="*/ 1840088 w 4271120"/>
              <a:gd name="connsiteY89" fmla="*/ 2054950 h 4702819"/>
              <a:gd name="connsiteX90" fmla="*/ 1610536 w 4271120"/>
              <a:gd name="connsiteY90" fmla="*/ 2209670 h 4702819"/>
              <a:gd name="connsiteX91" fmla="*/ 970417 w 4271120"/>
              <a:gd name="connsiteY91" fmla="*/ 2143940 h 4702819"/>
              <a:gd name="connsiteX92" fmla="*/ 1531659 w 4271120"/>
              <a:gd name="connsiteY92" fmla="*/ 2446302 h 4702819"/>
              <a:gd name="connsiteX93" fmla="*/ 1040194 w 4271120"/>
              <a:gd name="connsiteY93" fmla="*/ 2520123 h 4702819"/>
              <a:gd name="connsiteX94" fmla="*/ 1012890 w 4271120"/>
              <a:gd name="connsiteY94" fmla="*/ 2497875 h 4702819"/>
              <a:gd name="connsiteX95" fmla="*/ 585134 w 4271120"/>
              <a:gd name="connsiteY95" fmla="*/ 2905408 h 4702819"/>
              <a:gd name="connsiteX96" fmla="*/ 2443801 w 4271120"/>
              <a:gd name="connsiteY96" fmla="*/ 4164407 h 4702819"/>
              <a:gd name="connsiteX97" fmla="*/ 2680749 w 4271120"/>
              <a:gd name="connsiteY97" fmla="*/ 4641304 h 4702819"/>
              <a:gd name="connsiteX98" fmla="*/ 2704586 w 4271120"/>
              <a:gd name="connsiteY98" fmla="*/ 4702819 h 4702819"/>
              <a:gd name="connsiteX99" fmla="*/ 274676 w 4271120"/>
              <a:gd name="connsiteY99" fmla="*/ 4702819 h 4702819"/>
              <a:gd name="connsiteX100" fmla="*/ 115292 w 4271120"/>
              <a:gd name="connsiteY100" fmla="*/ 4702819 h 4702819"/>
              <a:gd name="connsiteX101" fmla="*/ 0 w 4271120"/>
              <a:gd name="connsiteY101" fmla="*/ 4702819 h 470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271120" h="4702819">
                <a:moveTo>
                  <a:pt x="3773588" y="3280579"/>
                </a:moveTo>
                <a:cubicBezTo>
                  <a:pt x="3773588" y="3280579"/>
                  <a:pt x="3730105" y="3343276"/>
                  <a:pt x="3717970" y="3393838"/>
                </a:cubicBezTo>
                <a:cubicBezTo>
                  <a:pt x="3745273" y="3430243"/>
                  <a:pt x="3753363" y="3442378"/>
                  <a:pt x="3755385" y="3541480"/>
                </a:cubicBezTo>
                <a:cubicBezTo>
                  <a:pt x="3755385" y="3549570"/>
                  <a:pt x="3745273" y="3551593"/>
                  <a:pt x="3742240" y="3544514"/>
                </a:cubicBezTo>
                <a:cubicBezTo>
                  <a:pt x="3714936" y="3479795"/>
                  <a:pt x="3663363" y="3420131"/>
                  <a:pt x="3594598" y="3403951"/>
                </a:cubicBezTo>
                <a:cubicBezTo>
                  <a:pt x="3610778" y="3321029"/>
                  <a:pt x="3667408" y="3281590"/>
                  <a:pt x="3773588" y="3280579"/>
                </a:cubicBezTo>
                <a:close/>
                <a:moveTo>
                  <a:pt x="3937409" y="2981250"/>
                </a:moveTo>
                <a:cubicBezTo>
                  <a:pt x="3924264" y="3035858"/>
                  <a:pt x="3891904" y="3080352"/>
                  <a:pt x="3833252" y="3118780"/>
                </a:cubicBezTo>
                <a:cubicBezTo>
                  <a:pt x="3598643" y="3075297"/>
                  <a:pt x="3669430" y="3152151"/>
                  <a:pt x="3480327" y="3142039"/>
                </a:cubicBezTo>
                <a:cubicBezTo>
                  <a:pt x="3479316" y="3127881"/>
                  <a:pt x="3479316" y="3081364"/>
                  <a:pt x="3488417" y="3070240"/>
                </a:cubicBezTo>
                <a:cubicBezTo>
                  <a:pt x="3640104" y="3123836"/>
                  <a:pt x="3659318" y="3035858"/>
                  <a:pt x="3802914" y="3008554"/>
                </a:cubicBezTo>
                <a:cubicBezTo>
                  <a:pt x="3851454" y="2999453"/>
                  <a:pt x="3909095" y="2995408"/>
                  <a:pt x="3937409" y="2981250"/>
                </a:cubicBezTo>
                <a:close/>
                <a:moveTo>
                  <a:pt x="1530647" y="2816671"/>
                </a:moveTo>
                <a:cubicBezTo>
                  <a:pt x="1533681" y="2815912"/>
                  <a:pt x="1537220" y="2816924"/>
                  <a:pt x="1538737" y="2820463"/>
                </a:cubicBezTo>
                <a:cubicBezTo>
                  <a:pt x="1704581" y="3184511"/>
                  <a:pt x="1838065" y="3351366"/>
                  <a:pt x="1944246" y="3409008"/>
                </a:cubicBezTo>
                <a:cubicBezTo>
                  <a:pt x="2164698" y="3528335"/>
                  <a:pt x="3031334" y="3856989"/>
                  <a:pt x="3606733" y="3913618"/>
                </a:cubicBezTo>
                <a:cubicBezTo>
                  <a:pt x="3614823" y="3913618"/>
                  <a:pt x="3615834" y="3924742"/>
                  <a:pt x="3607744" y="3926765"/>
                </a:cubicBezTo>
                <a:cubicBezTo>
                  <a:pt x="3352910" y="3984405"/>
                  <a:pt x="2663241" y="3916653"/>
                  <a:pt x="2423576" y="3894405"/>
                </a:cubicBezTo>
                <a:cubicBezTo>
                  <a:pt x="2159641" y="3869123"/>
                  <a:pt x="2078741" y="3805416"/>
                  <a:pt x="2077731" y="3806426"/>
                </a:cubicBezTo>
                <a:cubicBezTo>
                  <a:pt x="1903797" y="3672942"/>
                  <a:pt x="1564018" y="3144061"/>
                  <a:pt x="1525591" y="2823496"/>
                </a:cubicBezTo>
                <a:cubicBezTo>
                  <a:pt x="1525085" y="2819957"/>
                  <a:pt x="1527613" y="2817429"/>
                  <a:pt x="1530647" y="2816671"/>
                </a:cubicBezTo>
                <a:close/>
                <a:moveTo>
                  <a:pt x="3996062" y="2605067"/>
                </a:moveTo>
                <a:cubicBezTo>
                  <a:pt x="4069883" y="2597989"/>
                  <a:pt x="4190221" y="2621247"/>
                  <a:pt x="4271120" y="2676866"/>
                </a:cubicBezTo>
                <a:cubicBezTo>
                  <a:pt x="4252918" y="2737541"/>
                  <a:pt x="4086063" y="2706192"/>
                  <a:pt x="4008197" y="2693046"/>
                </a:cubicBezTo>
                <a:cubicBezTo>
                  <a:pt x="3953589" y="2684955"/>
                  <a:pt x="3889881" y="2681922"/>
                  <a:pt x="3829207" y="2680911"/>
                </a:cubicBezTo>
                <a:cubicBezTo>
                  <a:pt x="3777633" y="2679899"/>
                  <a:pt x="3693700" y="2671810"/>
                  <a:pt x="3670441" y="2642484"/>
                </a:cubicBezTo>
                <a:cubicBezTo>
                  <a:pt x="3719992" y="2647540"/>
                  <a:pt x="3843364" y="2620237"/>
                  <a:pt x="3996062" y="2605067"/>
                </a:cubicBezTo>
                <a:close/>
                <a:moveTo>
                  <a:pt x="3443991" y="1373753"/>
                </a:moveTo>
                <a:cubicBezTo>
                  <a:pt x="3569601" y="1369611"/>
                  <a:pt x="3697113" y="1404594"/>
                  <a:pt x="3808982" y="1505845"/>
                </a:cubicBezTo>
                <a:cubicBezTo>
                  <a:pt x="3760442" y="1576632"/>
                  <a:pt x="3761453" y="1685847"/>
                  <a:pt x="3766510" y="1714160"/>
                </a:cubicBezTo>
                <a:cubicBezTo>
                  <a:pt x="3739205" y="1705060"/>
                  <a:pt x="3695722" y="1653485"/>
                  <a:pt x="3673475" y="1626182"/>
                </a:cubicBezTo>
                <a:cubicBezTo>
                  <a:pt x="3582463" y="1677757"/>
                  <a:pt x="3486394" y="1844611"/>
                  <a:pt x="3503586" y="1940680"/>
                </a:cubicBezTo>
                <a:cubicBezTo>
                  <a:pt x="3512687" y="2019557"/>
                  <a:pt x="3455046" y="2031692"/>
                  <a:pt x="3349877" y="1900230"/>
                </a:cubicBezTo>
                <a:cubicBezTo>
                  <a:pt x="3299315" y="1936634"/>
                  <a:pt x="3250775" y="1870904"/>
                  <a:pt x="3263920" y="1778881"/>
                </a:cubicBezTo>
                <a:cubicBezTo>
                  <a:pt x="3182010" y="1864836"/>
                  <a:pt x="2961559" y="1908320"/>
                  <a:pt x="2886727" y="1881016"/>
                </a:cubicBezTo>
                <a:cubicBezTo>
                  <a:pt x="3034368" y="1838544"/>
                  <a:pt x="3254820" y="1604947"/>
                  <a:pt x="3400439" y="1585733"/>
                </a:cubicBezTo>
                <a:cubicBezTo>
                  <a:pt x="3282123" y="1528092"/>
                  <a:pt x="3076841" y="1513935"/>
                  <a:pt x="2921109" y="1605957"/>
                </a:cubicBezTo>
                <a:cubicBezTo>
                  <a:pt x="2914030" y="1610002"/>
                  <a:pt x="2906951" y="1599890"/>
                  <a:pt x="2913019" y="1594835"/>
                </a:cubicBezTo>
                <a:cubicBezTo>
                  <a:pt x="3030576" y="1496238"/>
                  <a:pt x="3234642" y="1380656"/>
                  <a:pt x="3443991" y="1373753"/>
                </a:cubicBezTo>
                <a:close/>
                <a:moveTo>
                  <a:pt x="0" y="0"/>
                </a:moveTo>
                <a:lnTo>
                  <a:pt x="115292" y="0"/>
                </a:lnTo>
                <a:lnTo>
                  <a:pt x="274676" y="0"/>
                </a:lnTo>
                <a:lnTo>
                  <a:pt x="3942724" y="0"/>
                </a:lnTo>
                <a:lnTo>
                  <a:pt x="3939432" y="53696"/>
                </a:lnTo>
                <a:cubicBezTo>
                  <a:pt x="3926286" y="139653"/>
                  <a:pt x="3890892" y="219541"/>
                  <a:pt x="3684598" y="334822"/>
                </a:cubicBezTo>
                <a:cubicBezTo>
                  <a:pt x="3918196" y="331789"/>
                  <a:pt x="3971792" y="185158"/>
                  <a:pt x="3981904" y="155833"/>
                </a:cubicBezTo>
                <a:cubicBezTo>
                  <a:pt x="4027411" y="317632"/>
                  <a:pt x="3993028" y="404599"/>
                  <a:pt x="3993028" y="404599"/>
                </a:cubicBezTo>
                <a:cubicBezTo>
                  <a:pt x="3940444" y="578533"/>
                  <a:pt x="3623924" y="771681"/>
                  <a:pt x="3433810" y="635163"/>
                </a:cubicBezTo>
                <a:cubicBezTo>
                  <a:pt x="2893805" y="156844"/>
                  <a:pt x="3099088" y="642242"/>
                  <a:pt x="2283013" y="464262"/>
                </a:cubicBezTo>
                <a:cubicBezTo>
                  <a:pt x="2277957" y="463251"/>
                  <a:pt x="2278968" y="455161"/>
                  <a:pt x="2284025" y="455161"/>
                </a:cubicBezTo>
                <a:cubicBezTo>
                  <a:pt x="2601556" y="444037"/>
                  <a:pt x="2854367" y="256957"/>
                  <a:pt x="2959536" y="115383"/>
                </a:cubicBezTo>
                <a:cubicBezTo>
                  <a:pt x="2963581" y="109315"/>
                  <a:pt x="2955491" y="101225"/>
                  <a:pt x="2949424" y="107293"/>
                </a:cubicBezTo>
                <a:cubicBezTo>
                  <a:pt x="2789647" y="273137"/>
                  <a:pt x="2362902" y="477408"/>
                  <a:pt x="1789525" y="314598"/>
                </a:cubicBezTo>
                <a:cubicBezTo>
                  <a:pt x="1719750" y="288306"/>
                  <a:pt x="1577164" y="254935"/>
                  <a:pt x="1564018" y="251900"/>
                </a:cubicBezTo>
                <a:cubicBezTo>
                  <a:pt x="1542782" y="245833"/>
                  <a:pt x="1554917" y="262013"/>
                  <a:pt x="1554917" y="262013"/>
                </a:cubicBezTo>
                <a:cubicBezTo>
                  <a:pt x="2567173" y="576510"/>
                  <a:pt x="2389194" y="907188"/>
                  <a:pt x="2389194" y="907188"/>
                </a:cubicBezTo>
                <a:cubicBezTo>
                  <a:pt x="2370992" y="796962"/>
                  <a:pt x="2292115" y="689770"/>
                  <a:pt x="2159641" y="613927"/>
                </a:cubicBezTo>
                <a:cubicBezTo>
                  <a:pt x="2258743" y="732242"/>
                  <a:pt x="2255710" y="818197"/>
                  <a:pt x="2255710" y="818197"/>
                </a:cubicBezTo>
                <a:cubicBezTo>
                  <a:pt x="2256721" y="837412"/>
                  <a:pt x="2256721" y="904154"/>
                  <a:pt x="2248631" y="897075"/>
                </a:cubicBezTo>
                <a:cubicBezTo>
                  <a:pt x="2238518" y="886963"/>
                  <a:pt x="2210203" y="755501"/>
                  <a:pt x="2071663" y="706960"/>
                </a:cubicBezTo>
                <a:cubicBezTo>
                  <a:pt x="2049416" y="701905"/>
                  <a:pt x="2063573" y="718085"/>
                  <a:pt x="2063573" y="718085"/>
                </a:cubicBezTo>
                <a:cubicBezTo>
                  <a:pt x="2150540" y="841456"/>
                  <a:pt x="2086831" y="984043"/>
                  <a:pt x="1981662" y="1090223"/>
                </a:cubicBezTo>
                <a:cubicBezTo>
                  <a:pt x="1992786" y="1084155"/>
                  <a:pt x="2003909" y="1077077"/>
                  <a:pt x="2015034" y="1068987"/>
                </a:cubicBezTo>
                <a:cubicBezTo>
                  <a:pt x="2088854" y="1009323"/>
                  <a:pt x="2150540" y="961794"/>
                  <a:pt x="2152563" y="876851"/>
                </a:cubicBezTo>
                <a:cubicBezTo>
                  <a:pt x="2152563" y="848535"/>
                  <a:pt x="2189978" y="899097"/>
                  <a:pt x="2193013" y="935503"/>
                </a:cubicBezTo>
                <a:cubicBezTo>
                  <a:pt x="2190990" y="1046740"/>
                  <a:pt x="2126271" y="1094268"/>
                  <a:pt x="2042337" y="1153931"/>
                </a:cubicBezTo>
                <a:cubicBezTo>
                  <a:pt x="1941212" y="1225730"/>
                  <a:pt x="1609524" y="1394608"/>
                  <a:pt x="1195925" y="1315731"/>
                </a:cubicBezTo>
                <a:cubicBezTo>
                  <a:pt x="1484130" y="1399664"/>
                  <a:pt x="1645929" y="1362248"/>
                  <a:pt x="1759188" y="1329888"/>
                </a:cubicBezTo>
                <a:cubicBezTo>
                  <a:pt x="1763233" y="1328876"/>
                  <a:pt x="1766267" y="1334944"/>
                  <a:pt x="1762222" y="1336967"/>
                </a:cubicBezTo>
                <a:cubicBezTo>
                  <a:pt x="1691435" y="1385506"/>
                  <a:pt x="1611546" y="1409776"/>
                  <a:pt x="1303117" y="1458316"/>
                </a:cubicBezTo>
                <a:cubicBezTo>
                  <a:pt x="1585254" y="1480563"/>
                  <a:pt x="1740986" y="1459328"/>
                  <a:pt x="1879527" y="1385506"/>
                </a:cubicBezTo>
                <a:cubicBezTo>
                  <a:pt x="1882560" y="1383484"/>
                  <a:pt x="1885594" y="1387529"/>
                  <a:pt x="1882560" y="1389551"/>
                </a:cubicBezTo>
                <a:cubicBezTo>
                  <a:pt x="1799638" y="1452248"/>
                  <a:pt x="1517501" y="1619104"/>
                  <a:pt x="1158509" y="1608992"/>
                </a:cubicBezTo>
                <a:cubicBezTo>
                  <a:pt x="1213116" y="1658542"/>
                  <a:pt x="1464916" y="1649442"/>
                  <a:pt x="1500309" y="1648430"/>
                </a:cubicBezTo>
                <a:cubicBezTo>
                  <a:pt x="1502332" y="1648430"/>
                  <a:pt x="1503344" y="1650453"/>
                  <a:pt x="1502332" y="1651464"/>
                </a:cubicBezTo>
                <a:cubicBezTo>
                  <a:pt x="1450759" y="1717194"/>
                  <a:pt x="1323342" y="1726296"/>
                  <a:pt x="1323342" y="1726296"/>
                </a:cubicBezTo>
                <a:cubicBezTo>
                  <a:pt x="1347612" y="1731352"/>
                  <a:pt x="1368848" y="1736409"/>
                  <a:pt x="1387050" y="1741465"/>
                </a:cubicBezTo>
                <a:cubicBezTo>
                  <a:pt x="1405252" y="1745509"/>
                  <a:pt x="1424467" y="1748544"/>
                  <a:pt x="1442669" y="1750566"/>
                </a:cubicBezTo>
                <a:cubicBezTo>
                  <a:pt x="1624693" y="1761689"/>
                  <a:pt x="1816830" y="1717194"/>
                  <a:pt x="1983684" y="1635284"/>
                </a:cubicBezTo>
                <a:cubicBezTo>
                  <a:pt x="1989752" y="1632250"/>
                  <a:pt x="2041326" y="1604947"/>
                  <a:pt x="2041326" y="1604947"/>
                </a:cubicBezTo>
                <a:cubicBezTo>
                  <a:pt x="2046382" y="1641352"/>
                  <a:pt x="2021101" y="1692925"/>
                  <a:pt x="1993797" y="1723262"/>
                </a:cubicBezTo>
                <a:cubicBezTo>
                  <a:pt x="1962449" y="1757644"/>
                  <a:pt x="1921999" y="1780903"/>
                  <a:pt x="1881549" y="1801128"/>
                </a:cubicBezTo>
                <a:cubicBezTo>
                  <a:pt x="1892672" y="1818319"/>
                  <a:pt x="1875482" y="1856746"/>
                  <a:pt x="1868403" y="1865847"/>
                </a:cubicBezTo>
                <a:cubicBezTo>
                  <a:pt x="1612558" y="2185401"/>
                  <a:pt x="1001766" y="1993265"/>
                  <a:pt x="1001766" y="1993265"/>
                </a:cubicBezTo>
                <a:cubicBezTo>
                  <a:pt x="1001766" y="1993265"/>
                  <a:pt x="1000754" y="1993265"/>
                  <a:pt x="999744" y="1993265"/>
                </a:cubicBezTo>
                <a:cubicBezTo>
                  <a:pt x="1145363" y="2093377"/>
                  <a:pt x="1362780" y="2123715"/>
                  <a:pt x="1477051" y="2115625"/>
                </a:cubicBezTo>
                <a:cubicBezTo>
                  <a:pt x="1479074" y="2115625"/>
                  <a:pt x="1480085" y="2117648"/>
                  <a:pt x="1478062" y="2118658"/>
                </a:cubicBezTo>
                <a:cubicBezTo>
                  <a:pt x="1447725" y="2137873"/>
                  <a:pt x="1347612" y="2158097"/>
                  <a:pt x="1337500" y="2160120"/>
                </a:cubicBezTo>
                <a:cubicBezTo>
                  <a:pt x="1571097" y="2180345"/>
                  <a:pt x="1753121" y="2096412"/>
                  <a:pt x="1830987" y="2044838"/>
                </a:cubicBezTo>
                <a:cubicBezTo>
                  <a:pt x="1837055" y="2040793"/>
                  <a:pt x="1845144" y="2048883"/>
                  <a:pt x="1840088" y="2054950"/>
                </a:cubicBezTo>
                <a:cubicBezTo>
                  <a:pt x="1765256" y="2154052"/>
                  <a:pt x="1717728" y="2182367"/>
                  <a:pt x="1610536" y="2209670"/>
                </a:cubicBezTo>
                <a:cubicBezTo>
                  <a:pt x="1399185" y="2261244"/>
                  <a:pt x="1159521" y="2246076"/>
                  <a:pt x="970417" y="2143940"/>
                </a:cubicBezTo>
                <a:cubicBezTo>
                  <a:pt x="1170644" y="2526190"/>
                  <a:pt x="1447725" y="2465516"/>
                  <a:pt x="1531659" y="2446302"/>
                </a:cubicBezTo>
                <a:cubicBezTo>
                  <a:pt x="1427500" y="2605067"/>
                  <a:pt x="1220195" y="2650574"/>
                  <a:pt x="1040194" y="2520123"/>
                </a:cubicBezTo>
                <a:cubicBezTo>
                  <a:pt x="1030081" y="2513044"/>
                  <a:pt x="1021991" y="2504955"/>
                  <a:pt x="1012890" y="2497875"/>
                </a:cubicBezTo>
                <a:cubicBezTo>
                  <a:pt x="890529" y="2709226"/>
                  <a:pt x="464795" y="2786080"/>
                  <a:pt x="585134" y="2905408"/>
                </a:cubicBezTo>
                <a:cubicBezTo>
                  <a:pt x="1526602" y="3840809"/>
                  <a:pt x="2443801" y="4164407"/>
                  <a:pt x="2443801" y="4164407"/>
                </a:cubicBezTo>
                <a:cubicBezTo>
                  <a:pt x="2521667" y="4282217"/>
                  <a:pt x="2602820" y="4452359"/>
                  <a:pt x="2680749" y="4641304"/>
                </a:cubicBezTo>
                <a:lnTo>
                  <a:pt x="2704586" y="4702819"/>
                </a:lnTo>
                <a:lnTo>
                  <a:pt x="274676" y="4702819"/>
                </a:lnTo>
                <a:lnTo>
                  <a:pt x="115292" y="4702819"/>
                </a:lnTo>
                <a:lnTo>
                  <a:pt x="0" y="4702819"/>
                </a:lnTo>
                <a:close/>
              </a:path>
            </a:pathLst>
          </a:custGeom>
          <a:solidFill>
            <a:srgbClr val="DAE5EA"/>
          </a:solidFill>
          <a:ln w="9176" cap="flat">
            <a:noFill/>
            <a:prstDash val="solid"/>
            <a:miter/>
          </a:ln>
        </p:spPr>
        <p:txBody>
          <a:bodyPr rtlCol="0" anchor="ctr"/>
          <a:lstStyle/>
          <a:p>
            <a:pPr lvl="0"/>
            <a:endParaRPr lang="de-DE" sz="1351" dirty="0"/>
          </a:p>
        </p:txBody>
      </p:sp>
      <p:sp>
        <p:nvSpPr>
          <p:cNvPr id="4" name="Datumsplatzhalter 3">
            <a:extLst>
              <a:ext uri="{FF2B5EF4-FFF2-40B4-BE49-F238E27FC236}">
                <a16:creationId xmlns:a16="http://schemas.microsoft.com/office/drawing/2014/main" id="{2DC10922-9553-44D5-BDEF-C5DFD31E6E27}"/>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
        <p:nvSpPr>
          <p:cNvPr id="2" name="Titel 1">
            <a:extLst>
              <a:ext uri="{FF2B5EF4-FFF2-40B4-BE49-F238E27FC236}">
                <a16:creationId xmlns:a16="http://schemas.microsoft.com/office/drawing/2014/main" id="{26A72F4E-48F4-48C4-AAF5-77358A958D06}"/>
              </a:ext>
            </a:extLst>
          </p:cNvPr>
          <p:cNvSpPr>
            <a:spLocks noGrp="1"/>
          </p:cNvSpPr>
          <p:nvPr>
            <p:ph type="ctrTitle" hasCustomPrompt="1"/>
          </p:nvPr>
        </p:nvSpPr>
        <p:spPr>
          <a:xfrm>
            <a:off x="526536" y="2899361"/>
            <a:ext cx="6399768" cy="540727"/>
          </a:xfrm>
        </p:spPr>
        <p:txBody>
          <a:bodyPr lIns="0" tIns="0" rIns="0" bIns="0" anchor="b">
            <a:noAutofit/>
          </a:bodyPr>
          <a:lstStyle>
            <a:lvl1pPr algn="l">
              <a:defRPr sz="3600" b="0">
                <a:solidFill>
                  <a:schemeClr val="tx2"/>
                </a:solidFill>
              </a:defRPr>
            </a:lvl1pPr>
          </a:lstStyle>
          <a:p>
            <a:r>
              <a:rPr lang="de-DE" dirty="0"/>
              <a:t>Titel bearbeiten</a:t>
            </a:r>
          </a:p>
        </p:txBody>
      </p:sp>
      <p:sp>
        <p:nvSpPr>
          <p:cNvPr id="3" name="Untertitel 2">
            <a:extLst>
              <a:ext uri="{FF2B5EF4-FFF2-40B4-BE49-F238E27FC236}">
                <a16:creationId xmlns:a16="http://schemas.microsoft.com/office/drawing/2014/main" id="{BED0E50F-2245-4DD1-8901-55D904703F45}"/>
              </a:ext>
            </a:extLst>
          </p:cNvPr>
          <p:cNvSpPr>
            <a:spLocks noGrp="1"/>
          </p:cNvSpPr>
          <p:nvPr>
            <p:ph type="subTitle" idx="1"/>
          </p:nvPr>
        </p:nvSpPr>
        <p:spPr>
          <a:xfrm>
            <a:off x="526536" y="3512495"/>
            <a:ext cx="6399768"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3" name="Grafik 6">
            <a:extLst>
              <a:ext uri="{FF2B5EF4-FFF2-40B4-BE49-F238E27FC236}">
                <a16:creationId xmlns:a16="http://schemas.microsoft.com/office/drawing/2014/main" id="{8AC3E5BE-9275-472F-AEB2-C4DA849B9A55}"/>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8A45B3C2-1CA4-47B2-9CD9-00EEF9D615AF}"/>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15" name="Freihandform: Form 14">
              <a:extLst>
                <a:ext uri="{FF2B5EF4-FFF2-40B4-BE49-F238E27FC236}">
                  <a16:creationId xmlns:a16="http://schemas.microsoft.com/office/drawing/2014/main" id="{3243C064-66AF-4F89-A61C-8EAA80446B16}"/>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16" name="Freihandform: Form 15">
              <a:extLst>
                <a:ext uri="{FF2B5EF4-FFF2-40B4-BE49-F238E27FC236}">
                  <a16:creationId xmlns:a16="http://schemas.microsoft.com/office/drawing/2014/main" id="{5E875C2F-2AC0-45DD-9626-129486821205}"/>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17" name="Freihandform: Form 16">
              <a:extLst>
                <a:ext uri="{FF2B5EF4-FFF2-40B4-BE49-F238E27FC236}">
                  <a16:creationId xmlns:a16="http://schemas.microsoft.com/office/drawing/2014/main" id="{2F1F040A-4C25-4A9B-91CF-4997C0E3FA28}"/>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Tree>
    <p:extLst>
      <p:ext uri="{BB962C8B-B14F-4D97-AF65-F5344CB8AC3E}">
        <p14:creationId xmlns:p14="http://schemas.microsoft.com/office/powerpoint/2010/main" val="5495094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elfolie 3">
    <p:spTree>
      <p:nvGrpSpPr>
        <p:cNvPr id="1" name=""/>
        <p:cNvGrpSpPr/>
        <p:nvPr/>
      </p:nvGrpSpPr>
      <p:grpSpPr>
        <a:xfrm>
          <a:off x="0" y="0"/>
          <a:ext cx="0" cy="0"/>
          <a:chOff x="0" y="0"/>
          <a:chExt cx="0" cy="0"/>
        </a:xfrm>
      </p:grpSpPr>
      <p:grpSp>
        <p:nvGrpSpPr>
          <p:cNvPr id="26" name="Gruppieren 25">
            <a:extLst>
              <a:ext uri="{FF2B5EF4-FFF2-40B4-BE49-F238E27FC236}">
                <a16:creationId xmlns:a16="http://schemas.microsoft.com/office/drawing/2014/main" id="{2A319C61-FBE7-466D-8041-BA328224720B}"/>
              </a:ext>
            </a:extLst>
          </p:cNvPr>
          <p:cNvGrpSpPr/>
          <p:nvPr userDrawn="1"/>
        </p:nvGrpSpPr>
        <p:grpSpPr>
          <a:xfrm>
            <a:off x="-4877" y="4950860"/>
            <a:ext cx="9148877" cy="198120"/>
            <a:chOff x="-4877" y="4950860"/>
            <a:chExt cx="9148877" cy="198120"/>
          </a:xfrm>
        </p:grpSpPr>
        <p:sp>
          <p:nvSpPr>
            <p:cNvPr id="27" name="bk object 18">
              <a:extLst>
                <a:ext uri="{FF2B5EF4-FFF2-40B4-BE49-F238E27FC236}">
                  <a16:creationId xmlns:a16="http://schemas.microsoft.com/office/drawing/2014/main" id="{6943C0CE-1EA2-499D-ACFC-7FAE777D4885}"/>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28" name="bk object 18">
              <a:extLst>
                <a:ext uri="{FF2B5EF4-FFF2-40B4-BE49-F238E27FC236}">
                  <a16:creationId xmlns:a16="http://schemas.microsoft.com/office/drawing/2014/main" id="{C64DCA2F-E670-44CF-8CCD-A8817BCDFE08}"/>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29" name="Holder 3">
              <a:extLst>
                <a:ext uri="{FF2B5EF4-FFF2-40B4-BE49-F238E27FC236}">
                  <a16:creationId xmlns:a16="http://schemas.microsoft.com/office/drawing/2014/main" id="{39C16D6C-600C-4A10-95E4-95BF4999FC19}"/>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4" name="Datumsplatzhalter 3">
            <a:extLst>
              <a:ext uri="{FF2B5EF4-FFF2-40B4-BE49-F238E27FC236}">
                <a16:creationId xmlns:a16="http://schemas.microsoft.com/office/drawing/2014/main" id="{2DC10922-9553-44D5-BDEF-C5DFD31E6E27}"/>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
        <p:nvSpPr>
          <p:cNvPr id="2" name="Titel 1">
            <a:extLst>
              <a:ext uri="{FF2B5EF4-FFF2-40B4-BE49-F238E27FC236}">
                <a16:creationId xmlns:a16="http://schemas.microsoft.com/office/drawing/2014/main" id="{26A72F4E-48F4-48C4-AAF5-77358A958D06}"/>
              </a:ext>
            </a:extLst>
          </p:cNvPr>
          <p:cNvSpPr>
            <a:spLocks noGrp="1"/>
          </p:cNvSpPr>
          <p:nvPr>
            <p:ph type="ctrTitle" hasCustomPrompt="1"/>
          </p:nvPr>
        </p:nvSpPr>
        <p:spPr>
          <a:xfrm>
            <a:off x="526536" y="2331598"/>
            <a:ext cx="6399768" cy="1108490"/>
          </a:xfrm>
        </p:spPr>
        <p:txBody>
          <a:bodyPr lIns="0" tIns="0" rIns="0" bIns="0" anchor="b">
            <a:noAutofit/>
          </a:bodyPr>
          <a:lstStyle>
            <a:lvl1pPr algn="l">
              <a:defRPr sz="3600" b="0">
                <a:solidFill>
                  <a:schemeClr val="tx2"/>
                </a:solidFill>
              </a:defRPr>
            </a:lvl1pPr>
          </a:lstStyle>
          <a:p>
            <a:r>
              <a:rPr lang="de-DE" dirty="0"/>
              <a:t>Titel bearbeiten</a:t>
            </a:r>
          </a:p>
        </p:txBody>
      </p:sp>
      <p:sp>
        <p:nvSpPr>
          <p:cNvPr id="3" name="Untertitel 2">
            <a:extLst>
              <a:ext uri="{FF2B5EF4-FFF2-40B4-BE49-F238E27FC236}">
                <a16:creationId xmlns:a16="http://schemas.microsoft.com/office/drawing/2014/main" id="{BED0E50F-2245-4DD1-8901-55D904703F45}"/>
              </a:ext>
            </a:extLst>
          </p:cNvPr>
          <p:cNvSpPr>
            <a:spLocks noGrp="1"/>
          </p:cNvSpPr>
          <p:nvPr>
            <p:ph type="subTitle" idx="1"/>
          </p:nvPr>
        </p:nvSpPr>
        <p:spPr>
          <a:xfrm>
            <a:off x="526536" y="3512495"/>
            <a:ext cx="6399768"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3" name="Grafik 6">
            <a:extLst>
              <a:ext uri="{FF2B5EF4-FFF2-40B4-BE49-F238E27FC236}">
                <a16:creationId xmlns:a16="http://schemas.microsoft.com/office/drawing/2014/main" id="{018F5287-7D90-4427-B223-AB51C34FB468}"/>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949CBA05-EE3B-40FD-B566-67D594E41B9E}"/>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15" name="Freihandform: Form 14">
              <a:extLst>
                <a:ext uri="{FF2B5EF4-FFF2-40B4-BE49-F238E27FC236}">
                  <a16:creationId xmlns:a16="http://schemas.microsoft.com/office/drawing/2014/main" id="{73274AB8-A508-4076-9FF6-7AE09BB7827C}"/>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16" name="Freihandform: Form 15">
              <a:extLst>
                <a:ext uri="{FF2B5EF4-FFF2-40B4-BE49-F238E27FC236}">
                  <a16:creationId xmlns:a16="http://schemas.microsoft.com/office/drawing/2014/main" id="{A0060672-D990-46D3-A86C-D3F5FB08D442}"/>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17" name="Freihandform: Form 16">
              <a:extLst>
                <a:ext uri="{FF2B5EF4-FFF2-40B4-BE49-F238E27FC236}">
                  <a16:creationId xmlns:a16="http://schemas.microsoft.com/office/drawing/2014/main" id="{7FB0B066-EC76-4017-ACF3-B5105457A388}"/>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Tree>
    <p:extLst>
      <p:ext uri="{BB962C8B-B14F-4D97-AF65-F5344CB8AC3E}">
        <p14:creationId xmlns:p14="http://schemas.microsoft.com/office/powerpoint/2010/main" val="232106690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 1">
    <p:spTree>
      <p:nvGrpSpPr>
        <p:cNvPr id="1" name=""/>
        <p:cNvGrpSpPr/>
        <p:nvPr/>
      </p:nvGrpSpPr>
      <p:grpSpPr>
        <a:xfrm>
          <a:off x="0" y="0"/>
          <a:ext cx="0" cy="0"/>
          <a:chOff x="0" y="0"/>
          <a:chExt cx="0" cy="0"/>
        </a:xfrm>
      </p:grpSpPr>
      <p:grpSp>
        <p:nvGrpSpPr>
          <p:cNvPr id="29" name="Gruppieren 28">
            <a:extLst>
              <a:ext uri="{FF2B5EF4-FFF2-40B4-BE49-F238E27FC236}">
                <a16:creationId xmlns:a16="http://schemas.microsoft.com/office/drawing/2014/main" id="{3C014E30-33A3-475F-B8A0-9E84E311170A}"/>
              </a:ext>
            </a:extLst>
          </p:cNvPr>
          <p:cNvGrpSpPr/>
          <p:nvPr userDrawn="1"/>
        </p:nvGrpSpPr>
        <p:grpSpPr>
          <a:xfrm>
            <a:off x="-4877" y="4950860"/>
            <a:ext cx="9148877" cy="198120"/>
            <a:chOff x="-4877" y="4950860"/>
            <a:chExt cx="9148877" cy="198120"/>
          </a:xfrm>
        </p:grpSpPr>
        <p:sp>
          <p:nvSpPr>
            <p:cNvPr id="30" name="bk object 18">
              <a:extLst>
                <a:ext uri="{FF2B5EF4-FFF2-40B4-BE49-F238E27FC236}">
                  <a16:creationId xmlns:a16="http://schemas.microsoft.com/office/drawing/2014/main" id="{6643BCF6-A569-4BAD-B15C-E253B00A5594}"/>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1" name="bk object 18">
              <a:extLst>
                <a:ext uri="{FF2B5EF4-FFF2-40B4-BE49-F238E27FC236}">
                  <a16:creationId xmlns:a16="http://schemas.microsoft.com/office/drawing/2014/main" id="{D0D25174-0D7D-4590-B212-5467D04FECF1}"/>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2" name="Holder 3">
              <a:extLst>
                <a:ext uri="{FF2B5EF4-FFF2-40B4-BE49-F238E27FC236}">
                  <a16:creationId xmlns:a16="http://schemas.microsoft.com/office/drawing/2014/main" id="{7C25F4F3-A838-4B03-A6C0-3D91C8E43EB3}"/>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15" name="Datumsplatzhalter 3">
            <a:extLst>
              <a:ext uri="{FF2B5EF4-FFF2-40B4-BE49-F238E27FC236}">
                <a16:creationId xmlns:a16="http://schemas.microsoft.com/office/drawing/2014/main" id="{3B5E04AF-3094-435E-B4CE-19B4DDF27069}"/>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
        <p:nvSpPr>
          <p:cNvPr id="17" name="Untertitel 2">
            <a:extLst>
              <a:ext uri="{FF2B5EF4-FFF2-40B4-BE49-F238E27FC236}">
                <a16:creationId xmlns:a16="http://schemas.microsoft.com/office/drawing/2014/main" id="{A18DDF52-5273-48AE-8D09-90DA7A10F515}"/>
              </a:ext>
            </a:extLst>
          </p:cNvPr>
          <p:cNvSpPr>
            <a:spLocks noGrp="1"/>
          </p:cNvSpPr>
          <p:nvPr>
            <p:ph type="subTitle" idx="1"/>
          </p:nvPr>
        </p:nvSpPr>
        <p:spPr>
          <a:xfrm>
            <a:off x="526536" y="3512495"/>
            <a:ext cx="4936563"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18" name="Titel 1">
            <a:extLst>
              <a:ext uri="{FF2B5EF4-FFF2-40B4-BE49-F238E27FC236}">
                <a16:creationId xmlns:a16="http://schemas.microsoft.com/office/drawing/2014/main" id="{FAB22651-CAFB-4334-BBAD-47EBF4CF7FDC}"/>
              </a:ext>
            </a:extLst>
          </p:cNvPr>
          <p:cNvSpPr>
            <a:spLocks noGrp="1"/>
          </p:cNvSpPr>
          <p:nvPr>
            <p:ph type="ctrTitle" hasCustomPrompt="1"/>
          </p:nvPr>
        </p:nvSpPr>
        <p:spPr>
          <a:xfrm>
            <a:off x="526536" y="2331598"/>
            <a:ext cx="4936563" cy="1108490"/>
          </a:xfrm>
        </p:spPr>
        <p:txBody>
          <a:bodyPr lIns="0" tIns="0" rIns="0" bIns="0" anchor="b">
            <a:noAutofit/>
          </a:bodyPr>
          <a:lstStyle>
            <a:lvl1pPr algn="l">
              <a:defRPr sz="3600" b="0">
                <a:solidFill>
                  <a:schemeClr val="tx2"/>
                </a:solidFill>
              </a:defRPr>
            </a:lvl1pPr>
          </a:lstStyle>
          <a:p>
            <a:r>
              <a:rPr lang="de-DE" dirty="0"/>
              <a:t>Titel bearbeiten</a:t>
            </a:r>
          </a:p>
        </p:txBody>
      </p:sp>
      <p:grpSp>
        <p:nvGrpSpPr>
          <p:cNvPr id="13" name="Grafik 6">
            <a:extLst>
              <a:ext uri="{FF2B5EF4-FFF2-40B4-BE49-F238E27FC236}">
                <a16:creationId xmlns:a16="http://schemas.microsoft.com/office/drawing/2014/main" id="{CF4A76B1-953E-4A32-9BD1-DE88786E38FC}"/>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CFD7E5C6-0F67-4B37-B3BF-534429CFB0DA}"/>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16" name="Freihandform: Form 15">
              <a:extLst>
                <a:ext uri="{FF2B5EF4-FFF2-40B4-BE49-F238E27FC236}">
                  <a16:creationId xmlns:a16="http://schemas.microsoft.com/office/drawing/2014/main" id="{4D3305F2-C7C5-4C12-9231-D66E6CDF1F5F}"/>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841CA9BF-ECB3-404C-B6B8-1533D1C1E0A0}"/>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B7658C24-2A28-49B2-96C0-D5EEAC50C416}"/>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
        <p:nvSpPr>
          <p:cNvPr id="3" name="Inhaltsplatzhalter 2">
            <a:extLst>
              <a:ext uri="{FF2B5EF4-FFF2-40B4-BE49-F238E27FC236}">
                <a16:creationId xmlns:a16="http://schemas.microsoft.com/office/drawing/2014/main" id="{51F135B6-57F4-4B6E-AD86-CFAA18EDA947}"/>
              </a:ext>
            </a:extLst>
          </p:cNvPr>
          <p:cNvSpPr>
            <a:spLocks noGrp="1"/>
          </p:cNvSpPr>
          <p:nvPr>
            <p:ph sz="quarter" idx="11" hasCustomPrompt="1"/>
          </p:nvPr>
        </p:nvSpPr>
        <p:spPr>
          <a:xfrm>
            <a:off x="5620941" y="1088383"/>
            <a:ext cx="3523059" cy="3826517"/>
          </a:xfrm>
          <a:solidFill>
            <a:schemeClr val="bg2">
              <a:lumMod val="100000"/>
            </a:schemeClr>
          </a:solidFill>
          <a:ln/>
        </p:spPr>
        <p:txBody>
          <a:bodyPr lIns="0" tIns="540000" rIns="0" bIns="0" anchor="t">
            <a:noAutofit/>
          </a:bodyPr>
          <a:lstStyle>
            <a:lvl1pPr marL="180975" indent="0" algn="l">
              <a:lnSpc>
                <a:spcPct val="90000"/>
              </a:lnSpc>
              <a:buNone/>
              <a:defRPr sz="1600" b="0">
                <a:solidFill>
                  <a:schemeClr val="tx1">
                    <a:lumMod val="100000"/>
                  </a:schemeClr>
                </a:solidFill>
                <a:latin typeface="Arial" panose="020B0604020202020204" pitchFamily="34" charset="0"/>
              </a:defRPr>
            </a:lvl1pPr>
            <a:lvl2pPr algn="ctr">
              <a:lnSpc>
                <a:spcPct val="90000"/>
              </a:lnSpc>
              <a:defRPr sz="1600" b="0">
                <a:solidFill>
                  <a:schemeClr val="tx1">
                    <a:lumMod val="100000"/>
                  </a:schemeClr>
                </a:solidFill>
                <a:latin typeface="Arial" panose="020B0604020202020204" pitchFamily="34" charset="0"/>
              </a:defRPr>
            </a:lvl2pPr>
            <a:lvl3pPr algn="ctr">
              <a:lnSpc>
                <a:spcPct val="90000"/>
              </a:lnSpc>
              <a:defRPr sz="1600" b="0">
                <a:solidFill>
                  <a:schemeClr val="tx1">
                    <a:lumMod val="100000"/>
                  </a:schemeClr>
                </a:solidFill>
                <a:latin typeface="Arial" panose="020B0604020202020204" pitchFamily="34" charset="0"/>
              </a:defRPr>
            </a:lvl3pPr>
            <a:lvl4pPr algn="ctr">
              <a:lnSpc>
                <a:spcPct val="90000"/>
              </a:lnSpc>
              <a:defRPr sz="1600" b="0">
                <a:solidFill>
                  <a:schemeClr val="tx1">
                    <a:lumMod val="100000"/>
                  </a:schemeClr>
                </a:solidFill>
                <a:latin typeface="Arial" panose="020B0604020202020204" pitchFamily="34" charset="0"/>
              </a:defRPr>
            </a:lvl4pPr>
            <a:lvl5pPr algn="ctr">
              <a:lnSpc>
                <a:spcPct val="90000"/>
              </a:lnSpc>
              <a:defRPr sz="1600" b="0">
                <a:solidFill>
                  <a:schemeClr val="tx1">
                    <a:lumMod val="100000"/>
                  </a:schemeClr>
                </a:solidFill>
                <a:latin typeface="Arial" panose="020B0604020202020204" pitchFamily="34" charset="0"/>
              </a:defRPr>
            </a:lvl5pPr>
          </a:lstStyle>
          <a:p>
            <a:pPr lvl="0"/>
            <a:r>
              <a:rPr lang="de-DE" dirty="0"/>
              <a:t>Inhaltsplatzhalter</a:t>
            </a:r>
          </a:p>
        </p:txBody>
      </p:sp>
    </p:spTree>
    <p:extLst>
      <p:ext uri="{BB962C8B-B14F-4D97-AF65-F5344CB8AC3E}">
        <p14:creationId xmlns:p14="http://schemas.microsoft.com/office/powerpoint/2010/main" val="40818713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 2">
    <p:spTree>
      <p:nvGrpSpPr>
        <p:cNvPr id="1" name=""/>
        <p:cNvGrpSpPr/>
        <p:nvPr/>
      </p:nvGrpSpPr>
      <p:grpSpPr>
        <a:xfrm>
          <a:off x="0" y="0"/>
          <a:ext cx="0" cy="0"/>
          <a:chOff x="0" y="0"/>
          <a:chExt cx="0" cy="0"/>
        </a:xfrm>
      </p:grpSpPr>
      <p:grpSp>
        <p:nvGrpSpPr>
          <p:cNvPr id="29" name="Gruppieren 28">
            <a:extLst>
              <a:ext uri="{FF2B5EF4-FFF2-40B4-BE49-F238E27FC236}">
                <a16:creationId xmlns:a16="http://schemas.microsoft.com/office/drawing/2014/main" id="{CAE8C18B-3B31-4172-BD36-383A2D959058}"/>
              </a:ext>
            </a:extLst>
          </p:cNvPr>
          <p:cNvGrpSpPr/>
          <p:nvPr userDrawn="1"/>
        </p:nvGrpSpPr>
        <p:grpSpPr>
          <a:xfrm>
            <a:off x="-4877" y="4950860"/>
            <a:ext cx="9148877" cy="198120"/>
            <a:chOff x="-4877" y="4950860"/>
            <a:chExt cx="9148877" cy="198120"/>
          </a:xfrm>
        </p:grpSpPr>
        <p:sp>
          <p:nvSpPr>
            <p:cNvPr id="30" name="bk object 18">
              <a:extLst>
                <a:ext uri="{FF2B5EF4-FFF2-40B4-BE49-F238E27FC236}">
                  <a16:creationId xmlns:a16="http://schemas.microsoft.com/office/drawing/2014/main" id="{033258C7-8016-4009-9FB1-F90060178720}"/>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1" name="bk object 18">
              <a:extLst>
                <a:ext uri="{FF2B5EF4-FFF2-40B4-BE49-F238E27FC236}">
                  <a16:creationId xmlns:a16="http://schemas.microsoft.com/office/drawing/2014/main" id="{F63F0B04-1DC4-4DF5-9D98-F1A5AB5B67C4}"/>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2" name="Holder 3">
              <a:extLst>
                <a:ext uri="{FF2B5EF4-FFF2-40B4-BE49-F238E27FC236}">
                  <a16:creationId xmlns:a16="http://schemas.microsoft.com/office/drawing/2014/main" id="{1BF4C821-21F2-42D9-9C34-70F485006BBC}"/>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15" name="Datumsplatzhalter 3">
            <a:extLst>
              <a:ext uri="{FF2B5EF4-FFF2-40B4-BE49-F238E27FC236}">
                <a16:creationId xmlns:a16="http://schemas.microsoft.com/office/drawing/2014/main" id="{3B5E04AF-3094-435E-B4CE-19B4DDF27069}"/>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a:solidFill>
                  <a:schemeClr val="tx2"/>
                </a:solidFill>
              </a:defRPr>
            </a:lvl1pPr>
          </a:lstStyle>
          <a:p>
            <a:endParaRPr lang="de-DE" dirty="0"/>
          </a:p>
        </p:txBody>
      </p:sp>
      <p:sp>
        <p:nvSpPr>
          <p:cNvPr id="16" name="Titel 1">
            <a:extLst>
              <a:ext uri="{FF2B5EF4-FFF2-40B4-BE49-F238E27FC236}">
                <a16:creationId xmlns:a16="http://schemas.microsoft.com/office/drawing/2014/main" id="{73AB5F60-3C1F-41DD-B58A-3B7E23CC9DFB}"/>
              </a:ext>
            </a:extLst>
          </p:cNvPr>
          <p:cNvSpPr>
            <a:spLocks noGrp="1"/>
          </p:cNvSpPr>
          <p:nvPr>
            <p:ph type="ctrTitle" hasCustomPrompt="1"/>
          </p:nvPr>
        </p:nvSpPr>
        <p:spPr>
          <a:xfrm>
            <a:off x="526536" y="2250489"/>
            <a:ext cx="2830329" cy="1189599"/>
          </a:xfrm>
        </p:spPr>
        <p:txBody>
          <a:bodyPr lIns="0" tIns="0" rIns="0" bIns="0" anchor="b">
            <a:noAutofit/>
          </a:bodyPr>
          <a:lstStyle>
            <a:lvl1pPr algn="l">
              <a:defRPr sz="3600" b="0">
                <a:solidFill>
                  <a:schemeClr val="tx2"/>
                </a:solidFill>
              </a:defRPr>
            </a:lvl1pPr>
          </a:lstStyle>
          <a:p>
            <a:r>
              <a:rPr lang="de-DE" dirty="0"/>
              <a:t>Titel bearbeiten</a:t>
            </a:r>
          </a:p>
        </p:txBody>
      </p:sp>
      <p:sp>
        <p:nvSpPr>
          <p:cNvPr id="17" name="Untertitel 2">
            <a:extLst>
              <a:ext uri="{FF2B5EF4-FFF2-40B4-BE49-F238E27FC236}">
                <a16:creationId xmlns:a16="http://schemas.microsoft.com/office/drawing/2014/main" id="{A18DDF52-5273-48AE-8D09-90DA7A10F515}"/>
              </a:ext>
            </a:extLst>
          </p:cNvPr>
          <p:cNvSpPr>
            <a:spLocks noGrp="1"/>
          </p:cNvSpPr>
          <p:nvPr>
            <p:ph type="subTitle" idx="1"/>
          </p:nvPr>
        </p:nvSpPr>
        <p:spPr>
          <a:xfrm>
            <a:off x="526536" y="3512495"/>
            <a:ext cx="2830329"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3" name="Grafik 6">
            <a:extLst>
              <a:ext uri="{FF2B5EF4-FFF2-40B4-BE49-F238E27FC236}">
                <a16:creationId xmlns:a16="http://schemas.microsoft.com/office/drawing/2014/main" id="{335E6D46-1A90-4F85-971E-BE51B6E275C9}"/>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23343E36-3D15-4FBD-82A0-2EF69415466D}"/>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18" name="Freihandform: Form 17">
              <a:extLst>
                <a:ext uri="{FF2B5EF4-FFF2-40B4-BE49-F238E27FC236}">
                  <a16:creationId xmlns:a16="http://schemas.microsoft.com/office/drawing/2014/main" id="{F35EBB84-4567-4B99-BCB2-9E4F2E74A659}"/>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8D04A692-1B93-4339-9E71-F30AA92C9F93}"/>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5237AA0D-D90E-4127-B627-42907D1E6150}"/>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
        <p:nvSpPr>
          <p:cNvPr id="3" name="Inhaltsplatzhalter 2">
            <a:extLst>
              <a:ext uri="{FF2B5EF4-FFF2-40B4-BE49-F238E27FC236}">
                <a16:creationId xmlns:a16="http://schemas.microsoft.com/office/drawing/2014/main" id="{EF76DE86-C438-4E37-A2C2-A3C892D489FB}"/>
              </a:ext>
            </a:extLst>
          </p:cNvPr>
          <p:cNvSpPr>
            <a:spLocks noGrp="1"/>
          </p:cNvSpPr>
          <p:nvPr>
            <p:ph sz="quarter" idx="11" hasCustomPrompt="1"/>
          </p:nvPr>
        </p:nvSpPr>
        <p:spPr>
          <a:xfrm>
            <a:off x="3545886" y="1088383"/>
            <a:ext cx="5598114" cy="3826517"/>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Tree>
    <p:extLst>
      <p:ext uri="{BB962C8B-B14F-4D97-AF65-F5344CB8AC3E}">
        <p14:creationId xmlns:p14="http://schemas.microsoft.com/office/powerpoint/2010/main" val="3065342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elfolie mit zwei Bildern">
    <p:spTree>
      <p:nvGrpSpPr>
        <p:cNvPr id="1" name=""/>
        <p:cNvGrpSpPr/>
        <p:nvPr/>
      </p:nvGrpSpPr>
      <p:grpSpPr>
        <a:xfrm>
          <a:off x="0" y="0"/>
          <a:ext cx="0" cy="0"/>
          <a:chOff x="0" y="0"/>
          <a:chExt cx="0" cy="0"/>
        </a:xfrm>
      </p:grpSpPr>
      <p:grpSp>
        <p:nvGrpSpPr>
          <p:cNvPr id="31" name="Gruppieren 30">
            <a:extLst>
              <a:ext uri="{FF2B5EF4-FFF2-40B4-BE49-F238E27FC236}">
                <a16:creationId xmlns:a16="http://schemas.microsoft.com/office/drawing/2014/main" id="{8609EF01-760B-4279-96D2-9AE5DF9E07ED}"/>
              </a:ext>
            </a:extLst>
          </p:cNvPr>
          <p:cNvGrpSpPr/>
          <p:nvPr userDrawn="1"/>
        </p:nvGrpSpPr>
        <p:grpSpPr>
          <a:xfrm>
            <a:off x="-4877" y="4950860"/>
            <a:ext cx="9148877" cy="198120"/>
            <a:chOff x="-4877" y="4950860"/>
            <a:chExt cx="9148877" cy="198120"/>
          </a:xfrm>
        </p:grpSpPr>
        <p:sp>
          <p:nvSpPr>
            <p:cNvPr id="32" name="bk object 18">
              <a:extLst>
                <a:ext uri="{FF2B5EF4-FFF2-40B4-BE49-F238E27FC236}">
                  <a16:creationId xmlns:a16="http://schemas.microsoft.com/office/drawing/2014/main" id="{A4C7AC9B-CEA5-4C57-B178-3624C6812F1D}"/>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3" name="bk object 18">
              <a:extLst>
                <a:ext uri="{FF2B5EF4-FFF2-40B4-BE49-F238E27FC236}">
                  <a16:creationId xmlns:a16="http://schemas.microsoft.com/office/drawing/2014/main" id="{D054BE5A-53A6-4A25-B171-207E0A5A15D9}"/>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4" name="Holder 3">
              <a:extLst>
                <a:ext uri="{FF2B5EF4-FFF2-40B4-BE49-F238E27FC236}">
                  <a16:creationId xmlns:a16="http://schemas.microsoft.com/office/drawing/2014/main" id="{7E7A0D5B-9864-42E6-BDCD-A3D2A068635F}"/>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15" name="Datumsplatzhalter 3">
            <a:extLst>
              <a:ext uri="{FF2B5EF4-FFF2-40B4-BE49-F238E27FC236}">
                <a16:creationId xmlns:a16="http://schemas.microsoft.com/office/drawing/2014/main" id="{3B5E04AF-3094-435E-B4CE-19B4DDF27069}"/>
              </a:ext>
            </a:extLst>
          </p:cNvPr>
          <p:cNvSpPr>
            <a:spLocks noGrp="1"/>
          </p:cNvSpPr>
          <p:nvPr>
            <p:ph type="dt" sz="half" idx="10"/>
          </p:nvPr>
        </p:nvSpPr>
        <p:spPr>
          <a:xfrm>
            <a:off x="6565050" y="4460406"/>
            <a:ext cx="2057400" cy="274182"/>
          </a:xfrm>
          <a:prstGeom prst="rect">
            <a:avLst/>
          </a:prstGeom>
        </p:spPr>
        <p:txBody>
          <a:bodyPr lIns="0" tIns="0" rIns="0" bIns="0" anchor="ctr">
            <a:noAutofit/>
          </a:bodyPr>
          <a:lstStyle>
            <a:lvl1pPr algn="r">
              <a:defRPr>
                <a:solidFill>
                  <a:schemeClr val="tx2"/>
                </a:solidFill>
              </a:defRPr>
            </a:lvl1pPr>
          </a:lstStyle>
          <a:p>
            <a:endParaRPr lang="de-DE" dirty="0"/>
          </a:p>
        </p:txBody>
      </p:sp>
      <p:sp>
        <p:nvSpPr>
          <p:cNvPr id="16" name="Titel 1">
            <a:extLst>
              <a:ext uri="{FF2B5EF4-FFF2-40B4-BE49-F238E27FC236}">
                <a16:creationId xmlns:a16="http://schemas.microsoft.com/office/drawing/2014/main" id="{73AB5F60-3C1F-41DD-B58A-3B7E23CC9DFB}"/>
              </a:ext>
            </a:extLst>
          </p:cNvPr>
          <p:cNvSpPr>
            <a:spLocks noGrp="1"/>
          </p:cNvSpPr>
          <p:nvPr>
            <p:ph type="ctrTitle" hasCustomPrompt="1"/>
          </p:nvPr>
        </p:nvSpPr>
        <p:spPr>
          <a:xfrm>
            <a:off x="526536" y="3818597"/>
            <a:ext cx="5773656" cy="567763"/>
          </a:xfrm>
        </p:spPr>
        <p:txBody>
          <a:bodyPr lIns="0" tIns="0" rIns="0" bIns="0" anchor="b">
            <a:noAutofit/>
          </a:bodyPr>
          <a:lstStyle>
            <a:lvl1pPr algn="l">
              <a:defRPr sz="3600" b="0">
                <a:solidFill>
                  <a:schemeClr val="tx2"/>
                </a:solidFill>
              </a:defRPr>
            </a:lvl1pPr>
          </a:lstStyle>
          <a:p>
            <a:r>
              <a:rPr lang="de-DE" dirty="0"/>
              <a:t>Titel bearbeiten</a:t>
            </a:r>
          </a:p>
        </p:txBody>
      </p:sp>
      <p:sp>
        <p:nvSpPr>
          <p:cNvPr id="17" name="Untertitel 2">
            <a:extLst>
              <a:ext uri="{FF2B5EF4-FFF2-40B4-BE49-F238E27FC236}">
                <a16:creationId xmlns:a16="http://schemas.microsoft.com/office/drawing/2014/main" id="{A18DDF52-5273-48AE-8D09-90DA7A10F515}"/>
              </a:ext>
            </a:extLst>
          </p:cNvPr>
          <p:cNvSpPr>
            <a:spLocks noGrp="1"/>
          </p:cNvSpPr>
          <p:nvPr>
            <p:ph type="subTitle" idx="1"/>
          </p:nvPr>
        </p:nvSpPr>
        <p:spPr>
          <a:xfrm>
            <a:off x="526536" y="4458767"/>
            <a:ext cx="5773656" cy="274182"/>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4" name="Grafik 6">
            <a:extLst>
              <a:ext uri="{FF2B5EF4-FFF2-40B4-BE49-F238E27FC236}">
                <a16:creationId xmlns:a16="http://schemas.microsoft.com/office/drawing/2014/main" id="{06DED613-6C95-44B4-934D-915F765D5EC2}"/>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8" name="Freihandform: Form 17">
              <a:extLst>
                <a:ext uri="{FF2B5EF4-FFF2-40B4-BE49-F238E27FC236}">
                  <a16:creationId xmlns:a16="http://schemas.microsoft.com/office/drawing/2014/main" id="{ED8DE4AB-9CB4-42A7-9E68-6E2FAB87CDD7}"/>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2AF7295B-8EB5-4B3E-B347-40D564DF2E8A}"/>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21" name="Freihandform: Form 20">
              <a:extLst>
                <a:ext uri="{FF2B5EF4-FFF2-40B4-BE49-F238E27FC236}">
                  <a16:creationId xmlns:a16="http://schemas.microsoft.com/office/drawing/2014/main" id="{19EB503C-B339-4925-A963-9A41C6D48A86}"/>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24" name="Freihandform: Form 23">
              <a:extLst>
                <a:ext uri="{FF2B5EF4-FFF2-40B4-BE49-F238E27FC236}">
                  <a16:creationId xmlns:a16="http://schemas.microsoft.com/office/drawing/2014/main" id="{458334B5-873D-4772-A5CD-6DB0CA382F6C}"/>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
        <p:nvSpPr>
          <p:cNvPr id="3" name="Inhaltsplatzhalter 2">
            <a:extLst>
              <a:ext uri="{FF2B5EF4-FFF2-40B4-BE49-F238E27FC236}">
                <a16:creationId xmlns:a16="http://schemas.microsoft.com/office/drawing/2014/main" id="{D09443CD-BCA7-46CF-AFA8-330C46340257}"/>
              </a:ext>
            </a:extLst>
          </p:cNvPr>
          <p:cNvSpPr>
            <a:spLocks noGrp="1"/>
          </p:cNvSpPr>
          <p:nvPr>
            <p:ph sz="quarter" idx="13" hasCustomPrompt="1"/>
          </p:nvPr>
        </p:nvSpPr>
        <p:spPr>
          <a:xfrm>
            <a:off x="0" y="1422399"/>
            <a:ext cx="6678234" cy="2396196"/>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5" name="Inhaltsplatzhalter 4">
            <a:extLst>
              <a:ext uri="{FF2B5EF4-FFF2-40B4-BE49-F238E27FC236}">
                <a16:creationId xmlns:a16="http://schemas.microsoft.com/office/drawing/2014/main" id="{7B24558D-B62E-4475-9EF0-8C38F6D9AB62}"/>
              </a:ext>
            </a:extLst>
          </p:cNvPr>
          <p:cNvSpPr>
            <a:spLocks noGrp="1"/>
          </p:cNvSpPr>
          <p:nvPr>
            <p:ph sz="quarter" idx="14" hasCustomPrompt="1"/>
          </p:nvPr>
        </p:nvSpPr>
        <p:spPr>
          <a:xfrm>
            <a:off x="6740999" y="1422400"/>
            <a:ext cx="2403000" cy="2396196"/>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Tree>
    <p:extLst>
      <p:ext uri="{BB962C8B-B14F-4D97-AF65-F5344CB8AC3E}">
        <p14:creationId xmlns:p14="http://schemas.microsoft.com/office/powerpoint/2010/main" val="1853729682"/>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nhaltsverzeichnis ">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2D474F-8BEC-4D91-A03D-D9362EBEA4EC}"/>
              </a:ext>
            </a:extLst>
          </p:cNvPr>
          <p:cNvSpPr>
            <a:spLocks noGrp="1"/>
          </p:cNvSpPr>
          <p:nvPr>
            <p:ph type="title" hasCustomPrompt="1"/>
          </p:nvPr>
        </p:nvSpPr>
        <p:spPr/>
        <p:txBody>
          <a:bodyPr/>
          <a:lstStyle>
            <a:lvl1pPr>
              <a:defRPr/>
            </a:lvl1pPr>
          </a:lstStyle>
          <a:p>
            <a:r>
              <a:rPr lang="de-DE" dirty="0"/>
              <a:t>Inhaltsverzeichnis (Text bearbeiten)</a:t>
            </a:r>
          </a:p>
        </p:txBody>
      </p:sp>
      <p:sp>
        <p:nvSpPr>
          <p:cNvPr id="3" name="Foliennummernplatzhalter 2">
            <a:extLst>
              <a:ext uri="{FF2B5EF4-FFF2-40B4-BE49-F238E27FC236}">
                <a16:creationId xmlns:a16="http://schemas.microsoft.com/office/drawing/2014/main" id="{A49AD49C-66AF-4DEA-AFAD-00CFC0FCD9D7}"/>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D8A236E8-550F-4D48-A470-B5B6ACB7DD4B}"/>
              </a:ext>
            </a:extLst>
          </p:cNvPr>
          <p:cNvSpPr>
            <a:spLocks noGrp="1"/>
          </p:cNvSpPr>
          <p:nvPr>
            <p:ph type="ftr" sz="quarter" idx="11"/>
          </p:nvPr>
        </p:nvSpPr>
        <p:spPr/>
        <p:txBody>
          <a:bodyPr/>
          <a:lstStyle/>
          <a:p>
            <a:endParaRPr lang="de-DE" dirty="0"/>
          </a:p>
        </p:txBody>
      </p:sp>
      <p:sp>
        <p:nvSpPr>
          <p:cNvPr id="8" name="Inhaltsplatzhalter 7">
            <a:extLst>
              <a:ext uri="{FF2B5EF4-FFF2-40B4-BE49-F238E27FC236}">
                <a16:creationId xmlns:a16="http://schemas.microsoft.com/office/drawing/2014/main" id="{CEECEC85-61F4-4B79-8C27-7F9D489194FE}"/>
              </a:ext>
            </a:extLst>
          </p:cNvPr>
          <p:cNvSpPr>
            <a:spLocks noGrp="1"/>
          </p:cNvSpPr>
          <p:nvPr>
            <p:ph sz="quarter" idx="12" hasCustomPrompt="1"/>
          </p:nvPr>
        </p:nvSpPr>
        <p:spPr>
          <a:xfrm>
            <a:off x="5488102" y="1422400"/>
            <a:ext cx="3655898"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4" name="Textplatzhalter 13">
            <a:extLst>
              <a:ext uri="{FF2B5EF4-FFF2-40B4-BE49-F238E27FC236}">
                <a16:creationId xmlns:a16="http://schemas.microsoft.com/office/drawing/2014/main" id="{00A45E48-BE13-4673-A7CD-2D5059A1B6F9}"/>
              </a:ext>
            </a:extLst>
          </p:cNvPr>
          <p:cNvSpPr>
            <a:spLocks noGrp="1"/>
          </p:cNvSpPr>
          <p:nvPr>
            <p:ph type="body" sz="quarter" idx="13"/>
          </p:nvPr>
        </p:nvSpPr>
        <p:spPr>
          <a:xfrm>
            <a:off x="521550" y="1422399"/>
            <a:ext cx="4586288" cy="3492500"/>
          </a:xfrm>
        </p:spPr>
        <p:txBody>
          <a:bodyPr>
            <a:noAutofit/>
          </a:bodyPr>
          <a:lstStyle>
            <a:lvl1pPr marL="295275" indent="-295275">
              <a:spcBef>
                <a:spcPts val="1200"/>
              </a:spcBef>
              <a:buFont typeface="+mj-lt"/>
              <a:buAutoNum type="arabicPeriod"/>
              <a:defRPr/>
            </a:lvl1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2933523444"/>
      </p:ext>
    </p:extLst>
  </p:cSld>
  <p:clrMapOvr>
    <a:masterClrMapping/>
  </p:clrMapOvr>
  <p:extLst>
    <p:ext uri="{DCECCB84-F9BA-43D5-87BE-67443E8EF086}">
      <p15:sldGuideLst xmlns:p15="http://schemas.microsoft.com/office/powerpoint/2012/main">
        <p15:guide id="1" pos="322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 1">
    <p:spTree>
      <p:nvGrpSpPr>
        <p:cNvPr id="1" name=""/>
        <p:cNvGrpSpPr/>
        <p:nvPr/>
      </p:nvGrpSpPr>
      <p:grpSpPr>
        <a:xfrm>
          <a:off x="0" y="0"/>
          <a:ext cx="0" cy="0"/>
          <a:chOff x="0" y="0"/>
          <a:chExt cx="0" cy="0"/>
        </a:xfrm>
      </p:grpSpPr>
      <p:grpSp>
        <p:nvGrpSpPr>
          <p:cNvPr id="29" name="Gruppieren 28">
            <a:extLst>
              <a:ext uri="{FF2B5EF4-FFF2-40B4-BE49-F238E27FC236}">
                <a16:creationId xmlns:a16="http://schemas.microsoft.com/office/drawing/2014/main" id="{3C014E30-33A3-475F-B8A0-9E84E311170A}"/>
              </a:ext>
            </a:extLst>
          </p:cNvPr>
          <p:cNvGrpSpPr/>
          <p:nvPr userDrawn="1"/>
        </p:nvGrpSpPr>
        <p:grpSpPr>
          <a:xfrm>
            <a:off x="-4877" y="4950860"/>
            <a:ext cx="9148877" cy="198120"/>
            <a:chOff x="-4877" y="4950860"/>
            <a:chExt cx="9148877" cy="198120"/>
          </a:xfrm>
          <a:solidFill>
            <a:schemeClr val="tx2"/>
          </a:solidFill>
        </p:grpSpPr>
        <p:sp>
          <p:nvSpPr>
            <p:cNvPr id="30" name="bk object 18">
              <a:extLst>
                <a:ext uri="{FF2B5EF4-FFF2-40B4-BE49-F238E27FC236}">
                  <a16:creationId xmlns:a16="http://schemas.microsoft.com/office/drawing/2014/main" id="{6643BCF6-A569-4BAD-B15C-E253B00A5594}"/>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grpFill/>
          </p:spPr>
          <p:txBody>
            <a:bodyPr wrap="square" lIns="0" tIns="0" rIns="0" bIns="0" rtlCol="0"/>
            <a:lstStyle/>
            <a:p>
              <a:endParaRPr/>
            </a:p>
          </p:txBody>
        </p:sp>
        <p:sp>
          <p:nvSpPr>
            <p:cNvPr id="31" name="bk object 18">
              <a:extLst>
                <a:ext uri="{FF2B5EF4-FFF2-40B4-BE49-F238E27FC236}">
                  <a16:creationId xmlns:a16="http://schemas.microsoft.com/office/drawing/2014/main" id="{D0D25174-0D7D-4590-B212-5467D04FECF1}"/>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grpFill/>
          </p:spPr>
          <p:txBody>
            <a:bodyPr wrap="square" lIns="0" tIns="0" rIns="0" bIns="0" rtlCol="0"/>
            <a:lstStyle/>
            <a:p>
              <a:endParaRPr/>
            </a:p>
          </p:txBody>
        </p:sp>
        <p:sp>
          <p:nvSpPr>
            <p:cNvPr id="32" name="Holder 3">
              <a:extLst>
                <a:ext uri="{FF2B5EF4-FFF2-40B4-BE49-F238E27FC236}">
                  <a16:creationId xmlns:a16="http://schemas.microsoft.com/office/drawing/2014/main" id="{7C25F4F3-A838-4B03-A6C0-3D91C8E43EB3}"/>
                </a:ext>
              </a:extLst>
            </p:cNvPr>
            <p:cNvSpPr txBox="1">
              <a:spLocks/>
            </p:cNvSpPr>
            <p:nvPr userDrawn="1"/>
          </p:nvSpPr>
          <p:spPr>
            <a:xfrm>
              <a:off x="8194726" y="4966101"/>
              <a:ext cx="449579" cy="167639"/>
            </a:xfrm>
            <a:prstGeom prst="rect">
              <a:avLst/>
            </a:prstGeom>
            <a:grpFill/>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15" name="Datumsplatzhalter 3">
            <a:extLst>
              <a:ext uri="{FF2B5EF4-FFF2-40B4-BE49-F238E27FC236}">
                <a16:creationId xmlns:a16="http://schemas.microsoft.com/office/drawing/2014/main" id="{3B5E04AF-3094-435E-B4CE-19B4DDF27069}"/>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
        <p:nvSpPr>
          <p:cNvPr id="17" name="Untertitel 2">
            <a:extLst>
              <a:ext uri="{FF2B5EF4-FFF2-40B4-BE49-F238E27FC236}">
                <a16:creationId xmlns:a16="http://schemas.microsoft.com/office/drawing/2014/main" id="{A18DDF52-5273-48AE-8D09-90DA7A10F515}"/>
              </a:ext>
            </a:extLst>
          </p:cNvPr>
          <p:cNvSpPr>
            <a:spLocks noGrp="1"/>
          </p:cNvSpPr>
          <p:nvPr>
            <p:ph type="subTitle" idx="1"/>
          </p:nvPr>
        </p:nvSpPr>
        <p:spPr>
          <a:xfrm>
            <a:off x="526536" y="3512495"/>
            <a:ext cx="4936563"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18" name="Titel 1">
            <a:extLst>
              <a:ext uri="{FF2B5EF4-FFF2-40B4-BE49-F238E27FC236}">
                <a16:creationId xmlns:a16="http://schemas.microsoft.com/office/drawing/2014/main" id="{FAB22651-CAFB-4334-BBAD-47EBF4CF7FDC}"/>
              </a:ext>
            </a:extLst>
          </p:cNvPr>
          <p:cNvSpPr>
            <a:spLocks noGrp="1"/>
          </p:cNvSpPr>
          <p:nvPr>
            <p:ph type="ctrTitle" hasCustomPrompt="1"/>
          </p:nvPr>
        </p:nvSpPr>
        <p:spPr>
          <a:xfrm>
            <a:off x="526536" y="2331598"/>
            <a:ext cx="4936563" cy="1108490"/>
          </a:xfrm>
        </p:spPr>
        <p:txBody>
          <a:bodyPr lIns="0" tIns="0" rIns="0" bIns="0" anchor="b">
            <a:noAutofit/>
          </a:bodyPr>
          <a:lstStyle>
            <a:lvl1pPr algn="l">
              <a:defRPr sz="3600" b="0">
                <a:solidFill>
                  <a:schemeClr val="tx2"/>
                </a:solidFill>
              </a:defRPr>
            </a:lvl1pPr>
          </a:lstStyle>
          <a:p>
            <a:r>
              <a:rPr lang="de-DE" dirty="0"/>
              <a:t>Titel bearbeiten</a:t>
            </a:r>
          </a:p>
        </p:txBody>
      </p:sp>
      <p:grpSp>
        <p:nvGrpSpPr>
          <p:cNvPr id="13" name="Grafik 6">
            <a:extLst>
              <a:ext uri="{FF2B5EF4-FFF2-40B4-BE49-F238E27FC236}">
                <a16:creationId xmlns:a16="http://schemas.microsoft.com/office/drawing/2014/main" id="{CF4A76B1-953E-4A32-9BD1-DE88786E38FC}"/>
              </a:ext>
            </a:extLst>
          </p:cNvPr>
          <p:cNvGrpSpPr>
            <a:grpSpLocks noChangeAspect="1"/>
          </p:cNvGrpSpPr>
          <p:nvPr userDrawn="1"/>
        </p:nvGrpSpPr>
        <p:grpSpPr>
          <a:xfrm>
            <a:off x="522799" y="385347"/>
            <a:ext cx="1528921" cy="584196"/>
            <a:chOff x="695325" y="516229"/>
            <a:chExt cx="2556359" cy="975572"/>
          </a:xfrm>
          <a:solidFill>
            <a:schemeClr val="tx2"/>
          </a:solidFill>
        </p:grpSpPr>
        <p:sp>
          <p:nvSpPr>
            <p:cNvPr id="14" name="Freihandform: Form 13">
              <a:extLst>
                <a:ext uri="{FF2B5EF4-FFF2-40B4-BE49-F238E27FC236}">
                  <a16:creationId xmlns:a16="http://schemas.microsoft.com/office/drawing/2014/main" id="{CFD7E5C6-0F67-4B37-B3BF-534429CFB0DA}"/>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grpFill/>
            <a:ln w="4510" cap="flat">
              <a:noFill/>
              <a:prstDash val="solid"/>
              <a:miter/>
            </a:ln>
          </p:spPr>
          <p:txBody>
            <a:bodyPr rtlCol="0" anchor="ctr"/>
            <a:lstStyle/>
            <a:p>
              <a:endParaRPr lang="de-DE" sz="1351"/>
            </a:p>
          </p:txBody>
        </p:sp>
        <p:sp>
          <p:nvSpPr>
            <p:cNvPr id="16" name="Freihandform: Form 15">
              <a:extLst>
                <a:ext uri="{FF2B5EF4-FFF2-40B4-BE49-F238E27FC236}">
                  <a16:creationId xmlns:a16="http://schemas.microsoft.com/office/drawing/2014/main" id="{4D3305F2-C7C5-4C12-9231-D66E6CDF1F5F}"/>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grpFill/>
            <a:ln w="4510"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841CA9BF-ECB3-404C-B6B8-1533D1C1E0A0}"/>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grpFill/>
            <a:ln w="4510"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B7658C24-2A28-49B2-96C0-D5EEAC50C416}"/>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grpFill/>
            <a:ln w="4510" cap="flat">
              <a:noFill/>
              <a:prstDash val="solid"/>
              <a:miter/>
            </a:ln>
          </p:spPr>
          <p:txBody>
            <a:bodyPr rtlCol="0" anchor="ctr"/>
            <a:lstStyle/>
            <a:p>
              <a:endParaRPr lang="de-DE" sz="1351"/>
            </a:p>
          </p:txBody>
        </p:sp>
      </p:grpSp>
      <p:sp>
        <p:nvSpPr>
          <p:cNvPr id="3" name="Inhaltsplatzhalter 2">
            <a:extLst>
              <a:ext uri="{FF2B5EF4-FFF2-40B4-BE49-F238E27FC236}">
                <a16:creationId xmlns:a16="http://schemas.microsoft.com/office/drawing/2014/main" id="{51F135B6-57F4-4B6E-AD86-CFAA18EDA947}"/>
              </a:ext>
            </a:extLst>
          </p:cNvPr>
          <p:cNvSpPr>
            <a:spLocks noGrp="1"/>
          </p:cNvSpPr>
          <p:nvPr>
            <p:ph sz="quarter" idx="11" hasCustomPrompt="1"/>
          </p:nvPr>
        </p:nvSpPr>
        <p:spPr>
          <a:xfrm>
            <a:off x="5620941" y="1088383"/>
            <a:ext cx="3523059" cy="3826517"/>
          </a:xfrm>
          <a:solidFill>
            <a:schemeClr val="bg2">
              <a:lumMod val="100000"/>
            </a:schemeClr>
          </a:solidFill>
          <a:ln/>
        </p:spPr>
        <p:txBody>
          <a:bodyPr lIns="0" tIns="540000" rIns="0" bIns="0" anchor="t">
            <a:noAutofit/>
          </a:bodyPr>
          <a:lstStyle>
            <a:lvl1pPr marL="180975" indent="0" algn="l">
              <a:lnSpc>
                <a:spcPct val="90000"/>
              </a:lnSpc>
              <a:buNone/>
              <a:defRPr sz="1600" b="0">
                <a:solidFill>
                  <a:schemeClr val="tx1">
                    <a:lumMod val="100000"/>
                  </a:schemeClr>
                </a:solidFill>
                <a:latin typeface="Arial" panose="020B0604020202020204" pitchFamily="34" charset="0"/>
              </a:defRPr>
            </a:lvl1pPr>
            <a:lvl2pPr algn="ctr">
              <a:lnSpc>
                <a:spcPct val="90000"/>
              </a:lnSpc>
              <a:defRPr sz="1600" b="0">
                <a:solidFill>
                  <a:schemeClr val="tx1">
                    <a:lumMod val="100000"/>
                  </a:schemeClr>
                </a:solidFill>
                <a:latin typeface="Arial" panose="020B0604020202020204" pitchFamily="34" charset="0"/>
              </a:defRPr>
            </a:lvl2pPr>
            <a:lvl3pPr algn="ctr">
              <a:lnSpc>
                <a:spcPct val="90000"/>
              </a:lnSpc>
              <a:defRPr sz="1600" b="0">
                <a:solidFill>
                  <a:schemeClr val="tx1">
                    <a:lumMod val="100000"/>
                  </a:schemeClr>
                </a:solidFill>
                <a:latin typeface="Arial" panose="020B0604020202020204" pitchFamily="34" charset="0"/>
              </a:defRPr>
            </a:lvl3pPr>
            <a:lvl4pPr algn="ctr">
              <a:lnSpc>
                <a:spcPct val="90000"/>
              </a:lnSpc>
              <a:defRPr sz="1600" b="0">
                <a:solidFill>
                  <a:schemeClr val="tx1">
                    <a:lumMod val="100000"/>
                  </a:schemeClr>
                </a:solidFill>
                <a:latin typeface="Arial" panose="020B0604020202020204" pitchFamily="34" charset="0"/>
              </a:defRPr>
            </a:lvl4pPr>
            <a:lvl5pPr algn="ctr">
              <a:lnSpc>
                <a:spcPct val="90000"/>
              </a:lnSpc>
              <a:defRPr sz="1600" b="0">
                <a:solidFill>
                  <a:schemeClr val="tx1">
                    <a:lumMod val="100000"/>
                  </a:schemeClr>
                </a:solidFill>
                <a:latin typeface="Arial" panose="020B0604020202020204" pitchFamily="34" charset="0"/>
              </a:defRPr>
            </a:lvl5pPr>
          </a:lstStyle>
          <a:p>
            <a:pPr lvl="0"/>
            <a:r>
              <a:rPr lang="de-DE" dirty="0"/>
              <a:t>Inhaltsplatzhalter</a:t>
            </a:r>
          </a:p>
        </p:txBody>
      </p:sp>
    </p:spTree>
    <p:extLst>
      <p:ext uri="{BB962C8B-B14F-4D97-AF65-F5344CB8AC3E}">
        <p14:creationId xmlns:p14="http://schemas.microsoft.com/office/powerpoint/2010/main" val="4669278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el +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7" name="Textplatzhalter 6">
            <a:extLst>
              <a:ext uri="{FF2B5EF4-FFF2-40B4-BE49-F238E27FC236}">
                <a16:creationId xmlns:a16="http://schemas.microsoft.com/office/drawing/2014/main" id="{B389A477-57D5-4BE0-806F-7840FB2B8F8E}"/>
              </a:ext>
            </a:extLst>
          </p:cNvPr>
          <p:cNvSpPr>
            <a:spLocks noGrp="1"/>
          </p:cNvSpPr>
          <p:nvPr>
            <p:ph type="body" sz="quarter" idx="13"/>
          </p:nvPr>
        </p:nvSpPr>
        <p:spPr>
          <a:xfrm>
            <a:off x="521550" y="1422399"/>
            <a:ext cx="8096250" cy="3492500"/>
          </a:xfrm>
        </p:spPr>
        <p:txBody>
          <a:bodyPr>
            <a:noAutofit/>
          </a:bodyPr>
          <a:lstStyle>
            <a:lvl1pPr>
              <a:defRPr sz="2800"/>
            </a:lvl1pPr>
            <a:lvl2pPr>
              <a:defRPr sz="2400"/>
            </a:lvl2pPr>
            <a:lvl3pPr>
              <a:defRPr sz="2000"/>
            </a:lvl3pPr>
            <a:lvl4pPr>
              <a:defRPr sz="2000"/>
            </a:lvl4pPr>
            <a:lvl5pPr>
              <a:defRPr sz="2000"/>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0288849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8" name="Textplatzhalter 7">
            <a:extLst>
              <a:ext uri="{FF2B5EF4-FFF2-40B4-BE49-F238E27FC236}">
                <a16:creationId xmlns:a16="http://schemas.microsoft.com/office/drawing/2014/main" id="{2921D334-520E-4FBB-B8A8-6A609B53F956}"/>
              </a:ext>
            </a:extLst>
          </p:cNvPr>
          <p:cNvSpPr>
            <a:spLocks noGrp="1"/>
          </p:cNvSpPr>
          <p:nvPr>
            <p:ph type="body" sz="quarter" idx="14"/>
          </p:nvPr>
        </p:nvSpPr>
        <p:spPr>
          <a:xfrm>
            <a:off x="521550" y="1422399"/>
            <a:ext cx="8101012"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9">
            <a:extLst>
              <a:ext uri="{FF2B5EF4-FFF2-40B4-BE49-F238E27FC236}">
                <a16:creationId xmlns:a16="http://schemas.microsoft.com/office/drawing/2014/main" id="{01DE3242-4A0A-49BE-B977-923FDF4B3BBE}"/>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6441943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 Untertitel, gross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8" name="Textplatzhalter 7">
            <a:extLst>
              <a:ext uri="{FF2B5EF4-FFF2-40B4-BE49-F238E27FC236}">
                <a16:creationId xmlns:a16="http://schemas.microsoft.com/office/drawing/2014/main" id="{3BFE84D2-D951-43C8-81B8-BCF2BCBCC335}"/>
              </a:ext>
            </a:extLst>
          </p:cNvPr>
          <p:cNvSpPr>
            <a:spLocks noGrp="1"/>
          </p:cNvSpPr>
          <p:nvPr>
            <p:ph type="body" sz="quarter" idx="14"/>
          </p:nvPr>
        </p:nvSpPr>
        <p:spPr>
          <a:xfrm>
            <a:off x="521550" y="1545752"/>
            <a:ext cx="8101012" cy="3311525"/>
          </a:xfrm>
        </p:spPr>
        <p:txBody>
          <a:bodyPr>
            <a:noAutofit/>
          </a:bodyPr>
          <a:lstStyle>
            <a:lvl1pPr>
              <a:defRPr sz="2000"/>
            </a:lvl1pPr>
            <a:lvl2pPr>
              <a:defRPr sz="1800"/>
            </a:lvl2pPr>
            <a:lvl3pPr>
              <a:defRPr sz="1600"/>
            </a:lvl3pPr>
            <a:lvl4pPr>
              <a:defRPr sz="1600"/>
            </a:lvl4pPr>
            <a:lvl5pPr>
              <a:defRPr sz="1600"/>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9" name="Textplatzhalter 9">
            <a:extLst>
              <a:ext uri="{FF2B5EF4-FFF2-40B4-BE49-F238E27FC236}">
                <a16:creationId xmlns:a16="http://schemas.microsoft.com/office/drawing/2014/main" id="{030E0540-8401-4306-9BF6-492F80888461}"/>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24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7141230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D2D15A-E19B-4725-AC01-F52639F085FE}"/>
              </a:ext>
            </a:extLst>
          </p:cNvPr>
          <p:cNvSpPr>
            <a:spLocks noGrp="1"/>
          </p:cNvSpPr>
          <p:nvPr>
            <p:ph type="title"/>
          </p:nvPr>
        </p:nvSpPr>
        <p:spPr/>
        <p:txBody>
          <a:bodyPr/>
          <a:lstStyle>
            <a:lvl1pPr>
              <a:defRPr/>
            </a:lvl1pPr>
          </a:lstStyle>
          <a:p>
            <a:r>
              <a:rPr lang="de-DE"/>
              <a:t>Titelmasterformat durch Klicken bearbeiten</a:t>
            </a:r>
            <a:endParaRPr lang="de-DE" dirty="0"/>
          </a:p>
        </p:txBody>
      </p:sp>
      <p:sp>
        <p:nvSpPr>
          <p:cNvPr id="6" name="Fußzeilenplatzhalter 5">
            <a:extLst>
              <a:ext uri="{FF2B5EF4-FFF2-40B4-BE49-F238E27FC236}">
                <a16:creationId xmlns:a16="http://schemas.microsoft.com/office/drawing/2014/main" id="{868FDF4B-5FA2-4BE9-91FF-2874E76FC59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E2C360C-95DE-4762-ABD3-B6787C410945}"/>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8" name="Textplatzhalter 7">
            <a:extLst>
              <a:ext uri="{FF2B5EF4-FFF2-40B4-BE49-F238E27FC236}">
                <a16:creationId xmlns:a16="http://schemas.microsoft.com/office/drawing/2014/main" id="{0B557236-B6F1-4EF1-92AD-2624537923D4}"/>
              </a:ext>
            </a:extLst>
          </p:cNvPr>
          <p:cNvSpPr>
            <a:spLocks noGrp="1"/>
          </p:cNvSpPr>
          <p:nvPr>
            <p:ph type="body" sz="quarter" idx="13"/>
          </p:nvPr>
        </p:nvSpPr>
        <p:spPr>
          <a:xfrm>
            <a:off x="521550" y="1422399"/>
            <a:ext cx="3941762" cy="3424238"/>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9">
            <a:extLst>
              <a:ext uri="{FF2B5EF4-FFF2-40B4-BE49-F238E27FC236}">
                <a16:creationId xmlns:a16="http://schemas.microsoft.com/office/drawing/2014/main" id="{5D9B5E02-9A16-49B4-9355-BE71C0D66577}"/>
              </a:ext>
            </a:extLst>
          </p:cNvPr>
          <p:cNvSpPr>
            <a:spLocks noGrp="1"/>
          </p:cNvSpPr>
          <p:nvPr>
            <p:ph type="body" sz="quarter" idx="14"/>
          </p:nvPr>
        </p:nvSpPr>
        <p:spPr>
          <a:xfrm>
            <a:off x="4679950" y="1422400"/>
            <a:ext cx="3943350" cy="342423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255777139"/>
      </p:ext>
    </p:extLst>
  </p:cSld>
  <p:clrMapOvr>
    <a:masterClrMapping/>
  </p:clrMapOvr>
  <p:extLst>
    <p:ext uri="{DCECCB84-F9BA-43D5-87BE-67443E8EF086}">
      <p15:sldGuideLst xmlns:p15="http://schemas.microsoft.com/office/powerpoint/2012/main">
        <p15:guide id="1" pos="2812">
          <p15:clr>
            <a:srgbClr val="FBAE40"/>
          </p15:clr>
        </p15:guide>
        <p15:guide id="2" pos="2948">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Zwei Inhalte +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D2D15A-E19B-4725-AC01-F52639F085FE}"/>
              </a:ext>
            </a:extLst>
          </p:cNvPr>
          <p:cNvSpPr>
            <a:spLocks noGrp="1"/>
          </p:cNvSpPr>
          <p:nvPr>
            <p:ph type="title"/>
          </p:nvPr>
        </p:nvSpPr>
        <p:spPr/>
        <p:txBody>
          <a:bodyPr tIns="0"/>
          <a:lstStyle/>
          <a:p>
            <a:r>
              <a:rPr lang="de-DE"/>
              <a:t>Titelmasterformat durch Klicken bearbeiten</a:t>
            </a:r>
            <a:endParaRPr lang="de-DE" dirty="0"/>
          </a:p>
        </p:txBody>
      </p:sp>
      <p:sp>
        <p:nvSpPr>
          <p:cNvPr id="6" name="Fußzeilenplatzhalter 5">
            <a:extLst>
              <a:ext uri="{FF2B5EF4-FFF2-40B4-BE49-F238E27FC236}">
                <a16:creationId xmlns:a16="http://schemas.microsoft.com/office/drawing/2014/main" id="{868FDF4B-5FA2-4BE9-91FF-2874E76FC59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E2C360C-95DE-4762-ABD3-B6787C410945}"/>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10" name="Textplatzhalter 9">
            <a:extLst>
              <a:ext uri="{FF2B5EF4-FFF2-40B4-BE49-F238E27FC236}">
                <a16:creationId xmlns:a16="http://schemas.microsoft.com/office/drawing/2014/main" id="{5B1E48B2-9056-46C9-8170-057A7DDAE8AC}"/>
              </a:ext>
            </a:extLst>
          </p:cNvPr>
          <p:cNvSpPr>
            <a:spLocks noGrp="1"/>
          </p:cNvSpPr>
          <p:nvPr>
            <p:ph type="body" sz="quarter" idx="14"/>
          </p:nvPr>
        </p:nvSpPr>
        <p:spPr>
          <a:xfrm>
            <a:off x="521550" y="1422399"/>
            <a:ext cx="3941762"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2" name="Textplatzhalter 11">
            <a:extLst>
              <a:ext uri="{FF2B5EF4-FFF2-40B4-BE49-F238E27FC236}">
                <a16:creationId xmlns:a16="http://schemas.microsoft.com/office/drawing/2014/main" id="{3C9A547D-69C2-4513-9E4D-7F7C15B98CA0}"/>
              </a:ext>
            </a:extLst>
          </p:cNvPr>
          <p:cNvSpPr>
            <a:spLocks noGrp="1"/>
          </p:cNvSpPr>
          <p:nvPr>
            <p:ph type="body" sz="quarter" idx="15"/>
          </p:nvPr>
        </p:nvSpPr>
        <p:spPr>
          <a:xfrm>
            <a:off x="4679950" y="1422400"/>
            <a:ext cx="3937000"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1" name="Textplatzhalter 9">
            <a:extLst>
              <a:ext uri="{FF2B5EF4-FFF2-40B4-BE49-F238E27FC236}">
                <a16:creationId xmlns:a16="http://schemas.microsoft.com/office/drawing/2014/main" id="{D524BA3A-5E5B-4B9E-872F-9D551BF905BA}"/>
              </a:ext>
            </a:extLst>
          </p:cNvPr>
          <p:cNvSpPr>
            <a:spLocks noGrp="1"/>
          </p:cNvSpPr>
          <p:nvPr>
            <p:ph type="body" sz="quarter" idx="16"/>
          </p:nvPr>
        </p:nvSpPr>
        <p:spPr>
          <a:xfrm>
            <a:off x="521495" y="1088384"/>
            <a:ext cx="3942556"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
        <p:nvSpPr>
          <p:cNvPr id="13" name="Textplatzhalter 9">
            <a:extLst>
              <a:ext uri="{FF2B5EF4-FFF2-40B4-BE49-F238E27FC236}">
                <a16:creationId xmlns:a16="http://schemas.microsoft.com/office/drawing/2014/main" id="{B84DD4AE-7842-411B-B7CF-80BB2ECD2D66}"/>
              </a:ext>
            </a:extLst>
          </p:cNvPr>
          <p:cNvSpPr>
            <a:spLocks noGrp="1"/>
          </p:cNvSpPr>
          <p:nvPr>
            <p:ph type="body" sz="quarter" idx="17"/>
          </p:nvPr>
        </p:nvSpPr>
        <p:spPr>
          <a:xfrm>
            <a:off x="4680744" y="1088384"/>
            <a:ext cx="3942556"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1540803150"/>
      </p:ext>
    </p:extLst>
  </p:cSld>
  <p:clrMapOvr>
    <a:masterClrMapping/>
  </p:clrMapOvr>
  <p:extLst>
    <p:ext uri="{DCECCB84-F9BA-43D5-87BE-67443E8EF086}">
      <p15:sldGuideLst xmlns:p15="http://schemas.microsoft.com/office/powerpoint/2012/main">
        <p15:guide id="1" pos="2812">
          <p15:clr>
            <a:srgbClr val="FBAE40"/>
          </p15:clr>
        </p15:guide>
        <p15:guide id="2" pos="2948">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iagramnm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1B86FA-3D14-41C0-ACAC-6E7B70336D0F}"/>
              </a:ext>
            </a:extLst>
          </p:cNvPr>
          <p:cNvSpPr>
            <a:spLocks noGrp="1"/>
          </p:cNvSpPr>
          <p:nvPr>
            <p:ph type="title"/>
          </p:nvPr>
        </p:nvSpPr>
        <p:spPr/>
        <p:txBody>
          <a:bodyPr/>
          <a:lstStyle/>
          <a:p>
            <a:r>
              <a:rPr lang="de-DE"/>
              <a:t>Titelmasterformat durch Klicken bearbeiten</a:t>
            </a:r>
          </a:p>
        </p:txBody>
      </p:sp>
      <p:sp>
        <p:nvSpPr>
          <p:cNvPr id="3" name="Foliennummernplatzhalter 2">
            <a:extLst>
              <a:ext uri="{FF2B5EF4-FFF2-40B4-BE49-F238E27FC236}">
                <a16:creationId xmlns:a16="http://schemas.microsoft.com/office/drawing/2014/main" id="{C0BA41F9-75EC-4CB8-BD53-566512502FCF}"/>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77A52C21-7FA6-4626-B212-C78D01574B05}"/>
              </a:ext>
            </a:extLst>
          </p:cNvPr>
          <p:cNvSpPr>
            <a:spLocks noGrp="1"/>
          </p:cNvSpPr>
          <p:nvPr>
            <p:ph type="ftr" sz="quarter" idx="11"/>
          </p:nvPr>
        </p:nvSpPr>
        <p:spPr/>
        <p:txBody>
          <a:bodyPr/>
          <a:lstStyle/>
          <a:p>
            <a:endParaRPr lang="de-DE" dirty="0"/>
          </a:p>
        </p:txBody>
      </p:sp>
      <p:sp>
        <p:nvSpPr>
          <p:cNvPr id="12" name="Inhaltsplatzhalter 11">
            <a:extLst>
              <a:ext uri="{FF2B5EF4-FFF2-40B4-BE49-F238E27FC236}">
                <a16:creationId xmlns:a16="http://schemas.microsoft.com/office/drawing/2014/main" id="{B0FFFB7A-A86B-49FF-8A42-D51942986D72}"/>
              </a:ext>
            </a:extLst>
          </p:cNvPr>
          <p:cNvSpPr>
            <a:spLocks noGrp="1"/>
          </p:cNvSpPr>
          <p:nvPr>
            <p:ph sz="quarter" idx="16" hasCustomPrompt="1"/>
          </p:nvPr>
        </p:nvSpPr>
        <p:spPr>
          <a:xfrm>
            <a:off x="522288" y="1422400"/>
            <a:ext cx="8100219"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smtClean="0">
                <a:solidFill>
                  <a:schemeClr val="tx1">
                    <a:lumMod val="100000"/>
                  </a:schemeClr>
                </a:solidFill>
                <a:latin typeface="Arial" panose="020B0604020202020204" pitchFamily="34" charset="0"/>
              </a:defRPr>
            </a:lvl1pPr>
            <a:lvl2pPr>
              <a:defRPr lang="de-DE" smtClean="0"/>
            </a:lvl2pPr>
            <a:lvl3pPr>
              <a:defRPr lang="de-DE" smtClean="0"/>
            </a:lvl3pPr>
            <a:lvl4pPr>
              <a:defRPr lang="de-DE" smtClean="0"/>
            </a:lvl4pPr>
            <a:lvl5pPr>
              <a:defRPr lang="de-DE"/>
            </a:lvl5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F3492897-1306-4B56-ABBF-BECC42C3FC52}"/>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453186786"/>
      </p:ext>
    </p:extLst>
  </p:cSld>
  <p:clrMapOvr>
    <a:masterClrMapping/>
  </p:clrMapOvr>
  <p:extLst>
    <p:ext uri="{DCECCB84-F9BA-43D5-87BE-67443E8EF086}">
      <p15:sldGuideLst xmlns:p15="http://schemas.microsoft.com/office/powerpoint/2012/main">
        <p15:guide id="1" pos="3674">
          <p15:clr>
            <a:srgbClr val="FBAE40"/>
          </p15:clr>
        </p15:guide>
        <p15:guide id="2" pos="3799">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abellen 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1B86FA-3D14-41C0-ACAC-6E7B70336D0F}"/>
              </a:ext>
            </a:extLst>
          </p:cNvPr>
          <p:cNvSpPr>
            <a:spLocks noGrp="1"/>
          </p:cNvSpPr>
          <p:nvPr>
            <p:ph type="title"/>
          </p:nvPr>
        </p:nvSpPr>
        <p:spPr/>
        <p:txBody>
          <a:bodyPr/>
          <a:lstStyle/>
          <a:p>
            <a:r>
              <a:rPr lang="de-DE"/>
              <a:t>Titelmasterformat durch Klicken bearbeiten</a:t>
            </a:r>
          </a:p>
        </p:txBody>
      </p:sp>
      <p:sp>
        <p:nvSpPr>
          <p:cNvPr id="3" name="Foliennummernplatzhalter 2">
            <a:extLst>
              <a:ext uri="{FF2B5EF4-FFF2-40B4-BE49-F238E27FC236}">
                <a16:creationId xmlns:a16="http://schemas.microsoft.com/office/drawing/2014/main" id="{C0BA41F9-75EC-4CB8-BD53-566512502FCF}"/>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77A52C21-7FA6-4626-B212-C78D01574B05}"/>
              </a:ext>
            </a:extLst>
          </p:cNvPr>
          <p:cNvSpPr>
            <a:spLocks noGrp="1"/>
          </p:cNvSpPr>
          <p:nvPr>
            <p:ph type="ftr" sz="quarter" idx="11"/>
          </p:nvPr>
        </p:nvSpPr>
        <p:spPr/>
        <p:txBody>
          <a:bodyPr/>
          <a:lstStyle/>
          <a:p>
            <a:endParaRPr lang="de-DE" dirty="0"/>
          </a:p>
        </p:txBody>
      </p:sp>
      <p:sp>
        <p:nvSpPr>
          <p:cNvPr id="10" name="Textplatzhalter 8">
            <a:extLst>
              <a:ext uri="{FF2B5EF4-FFF2-40B4-BE49-F238E27FC236}">
                <a16:creationId xmlns:a16="http://schemas.microsoft.com/office/drawing/2014/main" id="{C0C6EB1C-18E9-44D2-B97A-2055909E560B}"/>
              </a:ext>
            </a:extLst>
          </p:cNvPr>
          <p:cNvSpPr>
            <a:spLocks noGrp="1"/>
          </p:cNvSpPr>
          <p:nvPr>
            <p:ph type="body" sz="quarter" idx="15"/>
          </p:nvPr>
        </p:nvSpPr>
        <p:spPr>
          <a:xfrm>
            <a:off x="6030913" y="1422400"/>
            <a:ext cx="2590799"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2" name="Inhaltsplatzhalter 11">
            <a:extLst>
              <a:ext uri="{FF2B5EF4-FFF2-40B4-BE49-F238E27FC236}">
                <a16:creationId xmlns:a16="http://schemas.microsoft.com/office/drawing/2014/main" id="{B0FFFB7A-A86B-49FF-8A42-D51942986D72}"/>
              </a:ext>
            </a:extLst>
          </p:cNvPr>
          <p:cNvSpPr>
            <a:spLocks noGrp="1"/>
          </p:cNvSpPr>
          <p:nvPr>
            <p:ph sz="quarter" idx="16" hasCustomPrompt="1"/>
          </p:nvPr>
        </p:nvSpPr>
        <p:spPr>
          <a:xfrm>
            <a:off x="522288" y="1422400"/>
            <a:ext cx="5310187"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smtClean="0">
                <a:solidFill>
                  <a:schemeClr val="tx1">
                    <a:lumMod val="100000"/>
                  </a:schemeClr>
                </a:solidFill>
                <a:latin typeface="Arial" panose="020B0604020202020204" pitchFamily="34" charset="0"/>
              </a:defRPr>
            </a:lvl1pPr>
            <a:lvl2pPr>
              <a:defRPr lang="de-DE" smtClean="0"/>
            </a:lvl2pPr>
            <a:lvl3pPr>
              <a:defRPr lang="de-DE" smtClean="0"/>
            </a:lvl3pPr>
            <a:lvl4pPr>
              <a:defRPr lang="de-DE" smtClean="0"/>
            </a:lvl4pPr>
            <a:lvl5pPr>
              <a:defRPr lang="de-DE"/>
            </a:lvl5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B5EF241F-A27F-4745-A9E0-F1A18E6D5531}"/>
              </a:ext>
            </a:extLst>
          </p:cNvPr>
          <p:cNvSpPr>
            <a:spLocks noGrp="1"/>
          </p:cNvSpPr>
          <p:nvPr>
            <p:ph type="body" sz="quarter" idx="17"/>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1358178935"/>
      </p:ext>
    </p:extLst>
  </p:cSld>
  <p:clrMapOvr>
    <a:masterClrMapping/>
  </p:clrMapOvr>
  <p:extLst>
    <p:ext uri="{DCECCB84-F9BA-43D5-87BE-67443E8EF086}">
      <p15:sldGuideLst xmlns:p15="http://schemas.microsoft.com/office/powerpoint/2012/main">
        <p15:guide id="1" pos="3674">
          <p15:clr>
            <a:srgbClr val="FBAE40"/>
          </p15:clr>
        </p15:guide>
        <p15:guide id="2" pos="3799">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abellen 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1B86FA-3D14-41C0-ACAC-6E7B70336D0F}"/>
              </a:ext>
            </a:extLst>
          </p:cNvPr>
          <p:cNvSpPr>
            <a:spLocks noGrp="1"/>
          </p:cNvSpPr>
          <p:nvPr>
            <p:ph type="title"/>
          </p:nvPr>
        </p:nvSpPr>
        <p:spPr/>
        <p:txBody>
          <a:bodyPr/>
          <a:lstStyle/>
          <a:p>
            <a:r>
              <a:rPr lang="de-DE"/>
              <a:t>Titelmasterformat durch Klicken bearbeiten</a:t>
            </a:r>
          </a:p>
        </p:txBody>
      </p:sp>
      <p:sp>
        <p:nvSpPr>
          <p:cNvPr id="3" name="Foliennummernplatzhalter 2">
            <a:extLst>
              <a:ext uri="{FF2B5EF4-FFF2-40B4-BE49-F238E27FC236}">
                <a16:creationId xmlns:a16="http://schemas.microsoft.com/office/drawing/2014/main" id="{C0BA41F9-75EC-4CB8-BD53-566512502FCF}"/>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77A52C21-7FA6-4626-B212-C78D01574B05}"/>
              </a:ext>
            </a:extLst>
          </p:cNvPr>
          <p:cNvSpPr>
            <a:spLocks noGrp="1"/>
          </p:cNvSpPr>
          <p:nvPr>
            <p:ph type="ftr" sz="quarter" idx="11"/>
          </p:nvPr>
        </p:nvSpPr>
        <p:spPr/>
        <p:txBody>
          <a:bodyPr/>
          <a:lstStyle/>
          <a:p>
            <a:endParaRPr lang="de-DE" dirty="0"/>
          </a:p>
        </p:txBody>
      </p:sp>
      <p:sp>
        <p:nvSpPr>
          <p:cNvPr id="9" name="Textplatzhalter 8">
            <a:extLst>
              <a:ext uri="{FF2B5EF4-FFF2-40B4-BE49-F238E27FC236}">
                <a16:creationId xmlns:a16="http://schemas.microsoft.com/office/drawing/2014/main" id="{D4ED614B-D2A2-4F44-8C55-EA89904996C0}"/>
              </a:ext>
            </a:extLst>
          </p:cNvPr>
          <p:cNvSpPr>
            <a:spLocks noGrp="1"/>
          </p:cNvSpPr>
          <p:nvPr>
            <p:ph type="body" sz="quarter" idx="14"/>
          </p:nvPr>
        </p:nvSpPr>
        <p:spPr>
          <a:xfrm>
            <a:off x="521550" y="1422399"/>
            <a:ext cx="2590800"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5" name="Inhaltsplatzhalter 14">
            <a:extLst>
              <a:ext uri="{FF2B5EF4-FFF2-40B4-BE49-F238E27FC236}">
                <a16:creationId xmlns:a16="http://schemas.microsoft.com/office/drawing/2014/main" id="{78E908BC-1AEE-469A-8B07-24C581B63281}"/>
              </a:ext>
            </a:extLst>
          </p:cNvPr>
          <p:cNvSpPr>
            <a:spLocks noGrp="1"/>
          </p:cNvSpPr>
          <p:nvPr>
            <p:ph sz="quarter" idx="15" hasCustomPrompt="1"/>
          </p:nvPr>
        </p:nvSpPr>
        <p:spPr>
          <a:xfrm>
            <a:off x="3311525" y="1422400"/>
            <a:ext cx="5310188"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smtClean="0">
                <a:solidFill>
                  <a:schemeClr val="tx1">
                    <a:lumMod val="100000"/>
                  </a:schemeClr>
                </a:solidFill>
                <a:latin typeface="Arial" panose="020B0604020202020204" pitchFamily="34" charset="0"/>
              </a:defRPr>
            </a:lvl1pPr>
            <a:lvl2pPr>
              <a:defRPr lang="de-DE" smtClean="0"/>
            </a:lvl2pPr>
            <a:lvl3pPr>
              <a:defRPr lang="de-DE" smtClean="0"/>
            </a:lvl3pPr>
            <a:lvl4pPr>
              <a:defRPr lang="de-DE" smtClean="0"/>
            </a:lvl4pPr>
            <a:lvl5pPr>
              <a:defRPr lang="de-DE"/>
            </a:lvl5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A6859166-82E3-4ADA-A7AC-E590A723DEC8}"/>
              </a:ext>
            </a:extLst>
          </p:cNvPr>
          <p:cNvSpPr>
            <a:spLocks noGrp="1"/>
          </p:cNvSpPr>
          <p:nvPr>
            <p:ph type="body" sz="quarter" idx="16"/>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801882023"/>
      </p:ext>
    </p:extLst>
  </p:cSld>
  <p:clrMapOvr>
    <a:masterClrMapping/>
  </p:clrMapOvr>
  <p:extLst>
    <p:ext uri="{DCECCB84-F9BA-43D5-87BE-67443E8EF086}">
      <p15:sldGuideLst xmlns:p15="http://schemas.microsoft.com/office/powerpoint/2012/main">
        <p15:guide id="2" pos="1961">
          <p15:clr>
            <a:srgbClr val="FBAE40"/>
          </p15:clr>
        </p15:guide>
        <p15:guide id="3" pos="208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er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D2D15A-E19B-4725-AC01-F52639F085FE}"/>
              </a:ext>
            </a:extLst>
          </p:cNvPr>
          <p:cNvSpPr>
            <a:spLocks noGrp="1"/>
          </p:cNvSpPr>
          <p:nvPr>
            <p:ph type="title"/>
          </p:nvPr>
        </p:nvSpPr>
        <p:spPr/>
        <p:txBody>
          <a:bodyPr/>
          <a:lstStyle/>
          <a:p>
            <a:r>
              <a:rPr lang="de-DE"/>
              <a:t>Titelmasterformat durch Klicken bearbeiten</a:t>
            </a:r>
            <a:endParaRPr lang="de-DE" dirty="0"/>
          </a:p>
        </p:txBody>
      </p:sp>
      <p:sp>
        <p:nvSpPr>
          <p:cNvPr id="6" name="Fußzeilenplatzhalter 5">
            <a:extLst>
              <a:ext uri="{FF2B5EF4-FFF2-40B4-BE49-F238E27FC236}">
                <a16:creationId xmlns:a16="http://schemas.microsoft.com/office/drawing/2014/main" id="{868FDF4B-5FA2-4BE9-91FF-2874E76FC59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E2C360C-95DE-4762-ABD3-B6787C410945}"/>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10" name="Textplatzhalter 9">
            <a:extLst>
              <a:ext uri="{FF2B5EF4-FFF2-40B4-BE49-F238E27FC236}">
                <a16:creationId xmlns:a16="http://schemas.microsoft.com/office/drawing/2014/main" id="{0FDB2AAA-C98E-4D27-9188-E7E5DBFF0977}"/>
              </a:ext>
            </a:extLst>
          </p:cNvPr>
          <p:cNvSpPr>
            <a:spLocks noGrp="1"/>
          </p:cNvSpPr>
          <p:nvPr>
            <p:ph type="body" sz="quarter" idx="15"/>
          </p:nvPr>
        </p:nvSpPr>
        <p:spPr>
          <a:xfrm>
            <a:off x="522288" y="1422400"/>
            <a:ext cx="3941762"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8" name="Textplatzhalter 17">
            <a:extLst>
              <a:ext uri="{FF2B5EF4-FFF2-40B4-BE49-F238E27FC236}">
                <a16:creationId xmlns:a16="http://schemas.microsoft.com/office/drawing/2014/main" id="{5823B8EE-EC69-45B2-BAC9-1BCA4FBF1E03}"/>
              </a:ext>
            </a:extLst>
          </p:cNvPr>
          <p:cNvSpPr>
            <a:spLocks noGrp="1"/>
          </p:cNvSpPr>
          <p:nvPr>
            <p:ph type="body" sz="quarter" idx="16"/>
          </p:nvPr>
        </p:nvSpPr>
        <p:spPr>
          <a:xfrm>
            <a:off x="4679950" y="1422400"/>
            <a:ext cx="3941763"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20" name="Textplatzhalter 19">
            <a:extLst>
              <a:ext uri="{FF2B5EF4-FFF2-40B4-BE49-F238E27FC236}">
                <a16:creationId xmlns:a16="http://schemas.microsoft.com/office/drawing/2014/main" id="{640510EC-0518-429F-B934-724E542AEEB8}"/>
              </a:ext>
            </a:extLst>
          </p:cNvPr>
          <p:cNvSpPr>
            <a:spLocks noGrp="1"/>
          </p:cNvSpPr>
          <p:nvPr>
            <p:ph type="body" sz="quarter" idx="17"/>
          </p:nvPr>
        </p:nvSpPr>
        <p:spPr>
          <a:xfrm>
            <a:off x="522288" y="3187700"/>
            <a:ext cx="3941762"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2" name="Textplatzhalter 21">
            <a:extLst>
              <a:ext uri="{FF2B5EF4-FFF2-40B4-BE49-F238E27FC236}">
                <a16:creationId xmlns:a16="http://schemas.microsoft.com/office/drawing/2014/main" id="{2C5C7A3E-AD9D-494E-9656-60D17A2D3DA4}"/>
              </a:ext>
            </a:extLst>
          </p:cNvPr>
          <p:cNvSpPr>
            <a:spLocks noGrp="1"/>
          </p:cNvSpPr>
          <p:nvPr>
            <p:ph type="body" sz="quarter" idx="18"/>
          </p:nvPr>
        </p:nvSpPr>
        <p:spPr>
          <a:xfrm>
            <a:off x="4679950" y="3187701"/>
            <a:ext cx="3943350"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683044795"/>
      </p:ext>
    </p:extLst>
  </p:cSld>
  <p:clrMapOvr>
    <a:masterClrMapping/>
  </p:clrMapOvr>
  <p:extLst>
    <p:ext uri="{DCECCB84-F9BA-43D5-87BE-67443E8EF086}">
      <p15:sldGuideLst xmlns:p15="http://schemas.microsoft.com/office/powerpoint/2012/main">
        <p15:guide id="1" pos="2812">
          <p15:clr>
            <a:srgbClr val="FBAE40"/>
          </p15:clr>
        </p15:guide>
        <p15:guide id="2" pos="2948">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el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9" name="Textplatzhalter 8">
            <a:extLst>
              <a:ext uri="{FF2B5EF4-FFF2-40B4-BE49-F238E27FC236}">
                <a16:creationId xmlns:a16="http://schemas.microsoft.com/office/drawing/2014/main" id="{86BE7D15-C3F6-44ED-81D4-5CA3DF139463}"/>
              </a:ext>
            </a:extLst>
          </p:cNvPr>
          <p:cNvSpPr>
            <a:spLocks noGrp="1"/>
          </p:cNvSpPr>
          <p:nvPr>
            <p:ph type="body" sz="quarter" idx="14"/>
          </p:nvPr>
        </p:nvSpPr>
        <p:spPr>
          <a:xfrm>
            <a:off x="522288" y="1422400"/>
            <a:ext cx="3941762"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1" name="Textplatzhalter 10">
            <a:extLst>
              <a:ext uri="{FF2B5EF4-FFF2-40B4-BE49-F238E27FC236}">
                <a16:creationId xmlns:a16="http://schemas.microsoft.com/office/drawing/2014/main" id="{A225A19B-F9D6-496E-93F0-23086F37CD51}"/>
              </a:ext>
            </a:extLst>
          </p:cNvPr>
          <p:cNvSpPr>
            <a:spLocks noGrp="1"/>
          </p:cNvSpPr>
          <p:nvPr>
            <p:ph type="body" sz="quarter" idx="15"/>
          </p:nvPr>
        </p:nvSpPr>
        <p:spPr>
          <a:xfrm>
            <a:off x="4679950" y="1422400"/>
            <a:ext cx="3943350"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8" name="Textplatzhalter 9">
            <a:extLst>
              <a:ext uri="{FF2B5EF4-FFF2-40B4-BE49-F238E27FC236}">
                <a16:creationId xmlns:a16="http://schemas.microsoft.com/office/drawing/2014/main" id="{6D4CE321-A941-4440-9880-327F96B667D8}"/>
              </a:ext>
            </a:extLst>
          </p:cNvPr>
          <p:cNvSpPr>
            <a:spLocks noGrp="1"/>
          </p:cNvSpPr>
          <p:nvPr>
            <p:ph type="body" sz="quarter" idx="16"/>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950723976"/>
      </p:ext>
    </p:extLst>
  </p:cSld>
  <p:clrMapOvr>
    <a:masterClrMapping/>
  </p:clrMapOvr>
  <p:extLst>
    <p:ext uri="{DCECCB84-F9BA-43D5-87BE-67443E8EF086}">
      <p15:sldGuideLst xmlns:p15="http://schemas.microsoft.com/office/powerpoint/2012/main">
        <p15:guide id="1" pos="2812">
          <p15:clr>
            <a:srgbClr val="FBAE40"/>
          </p15:clr>
        </p15:guide>
        <p15:guide id="2" pos="294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 2">
    <p:spTree>
      <p:nvGrpSpPr>
        <p:cNvPr id="1" name=""/>
        <p:cNvGrpSpPr/>
        <p:nvPr/>
      </p:nvGrpSpPr>
      <p:grpSpPr>
        <a:xfrm>
          <a:off x="0" y="0"/>
          <a:ext cx="0" cy="0"/>
          <a:chOff x="0" y="0"/>
          <a:chExt cx="0" cy="0"/>
        </a:xfrm>
      </p:grpSpPr>
      <p:grpSp>
        <p:nvGrpSpPr>
          <p:cNvPr id="29" name="Gruppieren 28">
            <a:extLst>
              <a:ext uri="{FF2B5EF4-FFF2-40B4-BE49-F238E27FC236}">
                <a16:creationId xmlns:a16="http://schemas.microsoft.com/office/drawing/2014/main" id="{CAE8C18B-3B31-4172-BD36-383A2D959058}"/>
              </a:ext>
            </a:extLst>
          </p:cNvPr>
          <p:cNvGrpSpPr/>
          <p:nvPr userDrawn="1"/>
        </p:nvGrpSpPr>
        <p:grpSpPr>
          <a:xfrm>
            <a:off x="-4877" y="4950860"/>
            <a:ext cx="9148877" cy="198120"/>
            <a:chOff x="-4877" y="4950860"/>
            <a:chExt cx="9148877" cy="198120"/>
          </a:xfrm>
          <a:solidFill>
            <a:schemeClr val="tx2"/>
          </a:solidFill>
        </p:grpSpPr>
        <p:sp>
          <p:nvSpPr>
            <p:cNvPr id="30" name="bk object 18">
              <a:extLst>
                <a:ext uri="{FF2B5EF4-FFF2-40B4-BE49-F238E27FC236}">
                  <a16:creationId xmlns:a16="http://schemas.microsoft.com/office/drawing/2014/main" id="{033258C7-8016-4009-9FB1-F90060178720}"/>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grpFill/>
          </p:spPr>
          <p:txBody>
            <a:bodyPr wrap="square" lIns="0" tIns="0" rIns="0" bIns="0" rtlCol="0"/>
            <a:lstStyle/>
            <a:p>
              <a:endParaRPr/>
            </a:p>
          </p:txBody>
        </p:sp>
        <p:sp>
          <p:nvSpPr>
            <p:cNvPr id="31" name="bk object 18">
              <a:extLst>
                <a:ext uri="{FF2B5EF4-FFF2-40B4-BE49-F238E27FC236}">
                  <a16:creationId xmlns:a16="http://schemas.microsoft.com/office/drawing/2014/main" id="{F63F0B04-1DC4-4DF5-9D98-F1A5AB5B67C4}"/>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grpFill/>
          </p:spPr>
          <p:txBody>
            <a:bodyPr wrap="square" lIns="0" tIns="0" rIns="0" bIns="0" rtlCol="0"/>
            <a:lstStyle/>
            <a:p>
              <a:endParaRPr/>
            </a:p>
          </p:txBody>
        </p:sp>
        <p:sp>
          <p:nvSpPr>
            <p:cNvPr id="32" name="Holder 3">
              <a:extLst>
                <a:ext uri="{FF2B5EF4-FFF2-40B4-BE49-F238E27FC236}">
                  <a16:creationId xmlns:a16="http://schemas.microsoft.com/office/drawing/2014/main" id="{1BF4C821-21F2-42D9-9C34-70F485006BBC}"/>
                </a:ext>
              </a:extLst>
            </p:cNvPr>
            <p:cNvSpPr txBox="1">
              <a:spLocks/>
            </p:cNvSpPr>
            <p:nvPr userDrawn="1"/>
          </p:nvSpPr>
          <p:spPr>
            <a:xfrm>
              <a:off x="8194726" y="4966101"/>
              <a:ext cx="449579" cy="167639"/>
            </a:xfrm>
            <a:prstGeom prst="rect">
              <a:avLst/>
            </a:prstGeom>
            <a:grpFill/>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15" name="Datumsplatzhalter 3">
            <a:extLst>
              <a:ext uri="{FF2B5EF4-FFF2-40B4-BE49-F238E27FC236}">
                <a16:creationId xmlns:a16="http://schemas.microsoft.com/office/drawing/2014/main" id="{3B5E04AF-3094-435E-B4CE-19B4DDF27069}"/>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a:solidFill>
                  <a:schemeClr val="tx2"/>
                </a:solidFill>
              </a:defRPr>
            </a:lvl1pPr>
          </a:lstStyle>
          <a:p>
            <a:endParaRPr lang="de-DE" dirty="0"/>
          </a:p>
        </p:txBody>
      </p:sp>
      <p:sp>
        <p:nvSpPr>
          <p:cNvPr id="16" name="Titel 1">
            <a:extLst>
              <a:ext uri="{FF2B5EF4-FFF2-40B4-BE49-F238E27FC236}">
                <a16:creationId xmlns:a16="http://schemas.microsoft.com/office/drawing/2014/main" id="{73AB5F60-3C1F-41DD-B58A-3B7E23CC9DFB}"/>
              </a:ext>
            </a:extLst>
          </p:cNvPr>
          <p:cNvSpPr>
            <a:spLocks noGrp="1"/>
          </p:cNvSpPr>
          <p:nvPr>
            <p:ph type="ctrTitle" hasCustomPrompt="1"/>
          </p:nvPr>
        </p:nvSpPr>
        <p:spPr>
          <a:xfrm>
            <a:off x="526536" y="2250489"/>
            <a:ext cx="2830329" cy="1189599"/>
          </a:xfrm>
        </p:spPr>
        <p:txBody>
          <a:bodyPr lIns="0" tIns="0" rIns="0" bIns="0" anchor="b">
            <a:noAutofit/>
          </a:bodyPr>
          <a:lstStyle>
            <a:lvl1pPr algn="l">
              <a:defRPr sz="3600" b="0">
                <a:solidFill>
                  <a:schemeClr val="tx2"/>
                </a:solidFill>
              </a:defRPr>
            </a:lvl1pPr>
          </a:lstStyle>
          <a:p>
            <a:r>
              <a:rPr lang="de-DE" dirty="0"/>
              <a:t>Titel bearbeiten</a:t>
            </a:r>
          </a:p>
        </p:txBody>
      </p:sp>
      <p:sp>
        <p:nvSpPr>
          <p:cNvPr id="17" name="Untertitel 2">
            <a:extLst>
              <a:ext uri="{FF2B5EF4-FFF2-40B4-BE49-F238E27FC236}">
                <a16:creationId xmlns:a16="http://schemas.microsoft.com/office/drawing/2014/main" id="{A18DDF52-5273-48AE-8D09-90DA7A10F515}"/>
              </a:ext>
            </a:extLst>
          </p:cNvPr>
          <p:cNvSpPr>
            <a:spLocks noGrp="1"/>
          </p:cNvSpPr>
          <p:nvPr>
            <p:ph type="subTitle" idx="1"/>
          </p:nvPr>
        </p:nvSpPr>
        <p:spPr>
          <a:xfrm>
            <a:off x="526536" y="3512495"/>
            <a:ext cx="2830329"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grpSp>
        <p:nvGrpSpPr>
          <p:cNvPr id="13" name="Grafik 6">
            <a:extLst>
              <a:ext uri="{FF2B5EF4-FFF2-40B4-BE49-F238E27FC236}">
                <a16:creationId xmlns:a16="http://schemas.microsoft.com/office/drawing/2014/main" id="{335E6D46-1A90-4F85-971E-BE51B6E275C9}"/>
              </a:ext>
            </a:extLst>
          </p:cNvPr>
          <p:cNvGrpSpPr>
            <a:grpSpLocks noChangeAspect="1"/>
          </p:cNvGrpSpPr>
          <p:nvPr userDrawn="1"/>
        </p:nvGrpSpPr>
        <p:grpSpPr>
          <a:xfrm>
            <a:off x="522799" y="385347"/>
            <a:ext cx="1528921" cy="584196"/>
            <a:chOff x="695325" y="516229"/>
            <a:chExt cx="2556359" cy="975572"/>
          </a:xfrm>
          <a:solidFill>
            <a:schemeClr val="tx2"/>
          </a:solidFill>
        </p:grpSpPr>
        <p:sp>
          <p:nvSpPr>
            <p:cNvPr id="14" name="Freihandform: Form 13">
              <a:extLst>
                <a:ext uri="{FF2B5EF4-FFF2-40B4-BE49-F238E27FC236}">
                  <a16:creationId xmlns:a16="http://schemas.microsoft.com/office/drawing/2014/main" id="{23343E36-3D15-4FBD-82A0-2EF69415466D}"/>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grpFill/>
            <a:ln w="4510" cap="flat">
              <a:noFill/>
              <a:prstDash val="solid"/>
              <a:miter/>
            </a:ln>
          </p:spPr>
          <p:txBody>
            <a:bodyPr rtlCol="0" anchor="ctr"/>
            <a:lstStyle/>
            <a:p>
              <a:endParaRPr lang="de-DE" sz="1351"/>
            </a:p>
          </p:txBody>
        </p:sp>
        <p:sp>
          <p:nvSpPr>
            <p:cNvPr id="18" name="Freihandform: Form 17">
              <a:extLst>
                <a:ext uri="{FF2B5EF4-FFF2-40B4-BE49-F238E27FC236}">
                  <a16:creationId xmlns:a16="http://schemas.microsoft.com/office/drawing/2014/main" id="{F35EBB84-4567-4B99-BCB2-9E4F2E74A659}"/>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grpFill/>
            <a:ln w="4510"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8D04A692-1B93-4339-9E71-F30AA92C9F93}"/>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grpFill/>
            <a:ln w="4510"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5237AA0D-D90E-4127-B627-42907D1E6150}"/>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grpFill/>
            <a:ln w="4510" cap="flat">
              <a:noFill/>
              <a:prstDash val="solid"/>
              <a:miter/>
            </a:ln>
          </p:spPr>
          <p:txBody>
            <a:bodyPr rtlCol="0" anchor="ctr"/>
            <a:lstStyle/>
            <a:p>
              <a:endParaRPr lang="de-DE" sz="1351"/>
            </a:p>
          </p:txBody>
        </p:sp>
      </p:grpSp>
      <p:sp>
        <p:nvSpPr>
          <p:cNvPr id="3" name="Inhaltsplatzhalter 2">
            <a:extLst>
              <a:ext uri="{FF2B5EF4-FFF2-40B4-BE49-F238E27FC236}">
                <a16:creationId xmlns:a16="http://schemas.microsoft.com/office/drawing/2014/main" id="{EF76DE86-C438-4E37-A2C2-A3C892D489FB}"/>
              </a:ext>
            </a:extLst>
          </p:cNvPr>
          <p:cNvSpPr>
            <a:spLocks noGrp="1"/>
          </p:cNvSpPr>
          <p:nvPr>
            <p:ph sz="quarter" idx="11" hasCustomPrompt="1"/>
          </p:nvPr>
        </p:nvSpPr>
        <p:spPr>
          <a:xfrm>
            <a:off x="3545886" y="1088383"/>
            <a:ext cx="5598114" cy="3826517"/>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Tree>
    <p:extLst>
      <p:ext uri="{BB962C8B-B14F-4D97-AF65-F5344CB8AC3E}">
        <p14:creationId xmlns:p14="http://schemas.microsoft.com/office/powerpoint/2010/main" val="10504524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Inhalt + Kopf">
    <p:spTree>
      <p:nvGrpSpPr>
        <p:cNvPr id="1" name=""/>
        <p:cNvGrpSpPr/>
        <p:nvPr/>
      </p:nvGrpSpPr>
      <p:grpSpPr>
        <a:xfrm>
          <a:off x="0" y="0"/>
          <a:ext cx="0" cy="0"/>
          <a:chOff x="0" y="0"/>
          <a:chExt cx="0" cy="0"/>
        </a:xfrm>
      </p:grpSpPr>
      <p:grpSp>
        <p:nvGrpSpPr>
          <p:cNvPr id="53" name="Gruppieren 52">
            <a:extLst>
              <a:ext uri="{FF2B5EF4-FFF2-40B4-BE49-F238E27FC236}">
                <a16:creationId xmlns:a16="http://schemas.microsoft.com/office/drawing/2014/main" id="{A8B718B6-0A12-456A-A2B2-DDCE96D85C32}"/>
              </a:ext>
            </a:extLst>
          </p:cNvPr>
          <p:cNvGrpSpPr/>
          <p:nvPr userDrawn="1"/>
        </p:nvGrpSpPr>
        <p:grpSpPr>
          <a:xfrm>
            <a:off x="-4877" y="4950860"/>
            <a:ext cx="9148877" cy="198120"/>
            <a:chOff x="-4877" y="4950860"/>
            <a:chExt cx="9148877" cy="198120"/>
          </a:xfrm>
        </p:grpSpPr>
        <p:sp>
          <p:nvSpPr>
            <p:cNvPr id="54" name="bk object 18">
              <a:extLst>
                <a:ext uri="{FF2B5EF4-FFF2-40B4-BE49-F238E27FC236}">
                  <a16:creationId xmlns:a16="http://schemas.microsoft.com/office/drawing/2014/main" id="{AA03ADD9-BB66-4FBA-AA38-A477A97E7E8A}"/>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5" name="bk object 18">
              <a:extLst>
                <a:ext uri="{FF2B5EF4-FFF2-40B4-BE49-F238E27FC236}">
                  <a16:creationId xmlns:a16="http://schemas.microsoft.com/office/drawing/2014/main" id="{483C21C1-427D-47E5-8D0D-E9E03790F6E3}"/>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6" name="Holder 3">
              <a:extLst>
                <a:ext uri="{FF2B5EF4-FFF2-40B4-BE49-F238E27FC236}">
                  <a16:creationId xmlns:a16="http://schemas.microsoft.com/office/drawing/2014/main" id="{E224A6C7-1F26-4748-BB34-5F7E18EFB33C}"/>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grpSp>
      </p:grpSp>
      <p:pic>
        <p:nvPicPr>
          <p:cNvPr id="12" name="Grafik 11">
            <a:extLst>
              <a:ext uri="{FF2B5EF4-FFF2-40B4-BE49-F238E27FC236}">
                <a16:creationId xmlns:a16="http://schemas.microsoft.com/office/drawing/2014/main" id="{3B9C8E9F-01A9-4CE0-8030-B76B3BE38D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a:stretch>
        </p:blipFill>
        <p:spPr>
          <a:xfrm>
            <a:off x="0" y="0"/>
            <a:ext cx="3731958" cy="4914900"/>
          </a:xfrm>
          <a:custGeom>
            <a:avLst/>
            <a:gdLst>
              <a:gd name="connsiteX0" fmla="*/ 0 w 5015880"/>
              <a:gd name="connsiteY0" fmla="*/ 0 h 6597650"/>
              <a:gd name="connsiteX1" fmla="*/ 5015880 w 5015880"/>
              <a:gd name="connsiteY1" fmla="*/ 0 h 6597650"/>
              <a:gd name="connsiteX2" fmla="*/ 5015880 w 5015880"/>
              <a:gd name="connsiteY2" fmla="*/ 6597650 h 6597650"/>
              <a:gd name="connsiteX3" fmla="*/ 0 w 5015880"/>
              <a:gd name="connsiteY3" fmla="*/ 6597650 h 6597650"/>
            </a:gdLst>
            <a:ahLst/>
            <a:cxnLst>
              <a:cxn ang="0">
                <a:pos x="connsiteX0" y="connsiteY0"/>
              </a:cxn>
              <a:cxn ang="0">
                <a:pos x="connsiteX1" y="connsiteY1"/>
              </a:cxn>
              <a:cxn ang="0">
                <a:pos x="connsiteX2" y="connsiteY2"/>
              </a:cxn>
              <a:cxn ang="0">
                <a:pos x="connsiteX3" y="connsiteY3"/>
              </a:cxn>
            </a:cxnLst>
            <a:rect l="l" t="t" r="r" b="b"/>
            <a:pathLst>
              <a:path w="5015880" h="6597650">
                <a:moveTo>
                  <a:pt x="0" y="0"/>
                </a:moveTo>
                <a:lnTo>
                  <a:pt x="5015880" y="0"/>
                </a:lnTo>
                <a:lnTo>
                  <a:pt x="5015880" y="6597650"/>
                </a:lnTo>
                <a:lnTo>
                  <a:pt x="0" y="6597650"/>
                </a:lnTo>
                <a:close/>
              </a:path>
            </a:pathLst>
          </a:custGeom>
        </p:spPr>
      </p:pic>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4" name="Titel 1">
            <a:extLst>
              <a:ext uri="{FF2B5EF4-FFF2-40B4-BE49-F238E27FC236}">
                <a16:creationId xmlns:a16="http://schemas.microsoft.com/office/drawing/2014/main" id="{A4C0BC30-E626-4EC3-B52E-EC6CECC18BA9}"/>
              </a:ext>
            </a:extLst>
          </p:cNvPr>
          <p:cNvSpPr>
            <a:spLocks noGrp="1"/>
          </p:cNvSpPr>
          <p:nvPr>
            <p:ph type="title" hasCustomPrompt="1"/>
          </p:nvPr>
        </p:nvSpPr>
        <p:spPr>
          <a:xfrm>
            <a:off x="4464051" y="330910"/>
            <a:ext cx="2889316" cy="452322"/>
          </a:xfrm>
        </p:spPr>
        <p:txBody>
          <a:bodyPr/>
          <a:lstStyle/>
          <a:p>
            <a:r>
              <a:rPr lang="de-DE" dirty="0"/>
              <a:t>Titel</a:t>
            </a:r>
          </a:p>
        </p:txBody>
      </p:sp>
      <p:cxnSp>
        <p:nvCxnSpPr>
          <p:cNvPr id="46" name="Gerader Verbinder 45">
            <a:extLst>
              <a:ext uri="{FF2B5EF4-FFF2-40B4-BE49-F238E27FC236}">
                <a16:creationId xmlns:a16="http://schemas.microsoft.com/office/drawing/2014/main" id="{F23939B8-98AC-4295-9C3F-D06AC0E2B265}"/>
              </a:ext>
            </a:extLst>
          </p:cNvPr>
          <p:cNvCxnSpPr>
            <a:cxnSpLocks/>
          </p:cNvCxnSpPr>
          <p:nvPr userDrawn="1"/>
        </p:nvCxnSpPr>
        <p:spPr>
          <a:xfrm>
            <a:off x="4464051" y="974732"/>
            <a:ext cx="2889315"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5" name="Textplatzhalter 4">
            <a:extLst>
              <a:ext uri="{FF2B5EF4-FFF2-40B4-BE49-F238E27FC236}">
                <a16:creationId xmlns:a16="http://schemas.microsoft.com/office/drawing/2014/main" id="{D16C751C-C99C-4A88-ADDD-C33FB6EC870E}"/>
              </a:ext>
            </a:extLst>
          </p:cNvPr>
          <p:cNvSpPr>
            <a:spLocks noGrp="1"/>
          </p:cNvSpPr>
          <p:nvPr>
            <p:ph type="body" sz="quarter" idx="13"/>
          </p:nvPr>
        </p:nvSpPr>
        <p:spPr>
          <a:xfrm>
            <a:off x="4464050" y="1422400"/>
            <a:ext cx="4368800"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2" name="Textplatzhalter 9">
            <a:extLst>
              <a:ext uri="{FF2B5EF4-FFF2-40B4-BE49-F238E27FC236}">
                <a16:creationId xmlns:a16="http://schemas.microsoft.com/office/drawing/2014/main" id="{E4C94B29-D663-4D46-BC85-1EE4E8715F13}"/>
              </a:ext>
            </a:extLst>
          </p:cNvPr>
          <p:cNvSpPr>
            <a:spLocks noGrp="1"/>
          </p:cNvSpPr>
          <p:nvPr>
            <p:ph type="body" sz="quarter" idx="15"/>
          </p:nvPr>
        </p:nvSpPr>
        <p:spPr>
          <a:xfrm>
            <a:off x="4464050" y="1088384"/>
            <a:ext cx="4158457"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159471243"/>
      </p:ext>
    </p:extLst>
  </p:cSld>
  <p:clrMapOvr>
    <a:masterClrMapping/>
  </p:clrMapOvr>
  <p:extLst>
    <p:ext uri="{DCECCB84-F9BA-43D5-87BE-67443E8EF086}">
      <p15:sldGuideLst xmlns:p15="http://schemas.microsoft.com/office/powerpoint/2012/main">
        <p15:guide id="1" pos="2812">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 Bild rech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8" name="Inhaltsplatzhalter 7">
            <a:extLst>
              <a:ext uri="{FF2B5EF4-FFF2-40B4-BE49-F238E27FC236}">
                <a16:creationId xmlns:a16="http://schemas.microsoft.com/office/drawing/2014/main" id="{6D03C39F-F4DA-4E33-9C12-0C07D46B74D2}"/>
              </a:ext>
            </a:extLst>
          </p:cNvPr>
          <p:cNvSpPr>
            <a:spLocks noGrp="1"/>
          </p:cNvSpPr>
          <p:nvPr>
            <p:ph sz="quarter" idx="14" hasCustomPrompt="1"/>
          </p:nvPr>
        </p:nvSpPr>
        <p:spPr>
          <a:xfrm>
            <a:off x="4625577" y="1422400"/>
            <a:ext cx="4518422"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1" name="Textplatzhalter 10">
            <a:extLst>
              <a:ext uri="{FF2B5EF4-FFF2-40B4-BE49-F238E27FC236}">
                <a16:creationId xmlns:a16="http://schemas.microsoft.com/office/drawing/2014/main" id="{C5337AD4-58C4-4CD3-B6EE-0320BEF61A5B}"/>
              </a:ext>
            </a:extLst>
          </p:cNvPr>
          <p:cNvSpPr>
            <a:spLocks noGrp="1"/>
          </p:cNvSpPr>
          <p:nvPr>
            <p:ph type="body" sz="quarter" idx="15"/>
          </p:nvPr>
        </p:nvSpPr>
        <p:spPr>
          <a:xfrm>
            <a:off x="521550" y="1422399"/>
            <a:ext cx="3754437"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9">
            <a:extLst>
              <a:ext uri="{FF2B5EF4-FFF2-40B4-BE49-F238E27FC236}">
                <a16:creationId xmlns:a16="http://schemas.microsoft.com/office/drawing/2014/main" id="{F7C652DC-A5C6-48EB-A305-6D10BD956A77}"/>
              </a:ext>
            </a:extLst>
          </p:cNvPr>
          <p:cNvSpPr>
            <a:spLocks noGrp="1"/>
          </p:cNvSpPr>
          <p:nvPr>
            <p:ph type="body" sz="quarter" idx="16"/>
          </p:nvPr>
        </p:nvSpPr>
        <p:spPr>
          <a:xfrm>
            <a:off x="521494" y="1088384"/>
            <a:ext cx="3754437"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13894491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 zwei Bilder rech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10" name="Inhaltsplatzhalter 9">
            <a:extLst>
              <a:ext uri="{FF2B5EF4-FFF2-40B4-BE49-F238E27FC236}">
                <a16:creationId xmlns:a16="http://schemas.microsoft.com/office/drawing/2014/main" id="{1ADE6869-998B-4809-AE43-C38E35BE8AA6}"/>
              </a:ext>
            </a:extLst>
          </p:cNvPr>
          <p:cNvSpPr>
            <a:spLocks noGrp="1"/>
          </p:cNvSpPr>
          <p:nvPr>
            <p:ph sz="quarter" idx="16" hasCustomPrompt="1"/>
          </p:nvPr>
        </p:nvSpPr>
        <p:spPr>
          <a:xfrm>
            <a:off x="4625578" y="1422400"/>
            <a:ext cx="2241947"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2" name="Inhaltsplatzhalter 11">
            <a:extLst>
              <a:ext uri="{FF2B5EF4-FFF2-40B4-BE49-F238E27FC236}">
                <a16:creationId xmlns:a16="http://schemas.microsoft.com/office/drawing/2014/main" id="{BB574367-BB34-447D-A233-6E083CBE551E}"/>
              </a:ext>
            </a:extLst>
          </p:cNvPr>
          <p:cNvSpPr>
            <a:spLocks noGrp="1"/>
          </p:cNvSpPr>
          <p:nvPr>
            <p:ph sz="quarter" idx="17" hasCustomPrompt="1"/>
          </p:nvPr>
        </p:nvSpPr>
        <p:spPr>
          <a:xfrm>
            <a:off x="6921103" y="1422399"/>
            <a:ext cx="2222897"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4" name="Textplatzhalter 13">
            <a:extLst>
              <a:ext uri="{FF2B5EF4-FFF2-40B4-BE49-F238E27FC236}">
                <a16:creationId xmlns:a16="http://schemas.microsoft.com/office/drawing/2014/main" id="{7DFAE767-5641-4D3F-9095-84DF27650729}"/>
              </a:ext>
            </a:extLst>
          </p:cNvPr>
          <p:cNvSpPr>
            <a:spLocks noGrp="1"/>
          </p:cNvSpPr>
          <p:nvPr>
            <p:ph type="body" sz="quarter" idx="18"/>
          </p:nvPr>
        </p:nvSpPr>
        <p:spPr>
          <a:xfrm>
            <a:off x="522288" y="1422400"/>
            <a:ext cx="3754437"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9">
            <a:extLst>
              <a:ext uri="{FF2B5EF4-FFF2-40B4-BE49-F238E27FC236}">
                <a16:creationId xmlns:a16="http://schemas.microsoft.com/office/drawing/2014/main" id="{2D8BA4BA-FB64-43C5-A66D-4FDB44EE8ECB}"/>
              </a:ext>
            </a:extLst>
          </p:cNvPr>
          <p:cNvSpPr>
            <a:spLocks noGrp="1"/>
          </p:cNvSpPr>
          <p:nvPr>
            <p:ph type="body" sz="quarter" idx="15"/>
          </p:nvPr>
        </p:nvSpPr>
        <p:spPr>
          <a:xfrm>
            <a:off x="521495" y="1088384"/>
            <a:ext cx="3754437"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1794460973"/>
      </p:ext>
    </p:extLst>
  </p:cSld>
  <p:clrMapOvr>
    <a:masterClrMapping/>
  </p:clrMapOvr>
  <p:extLst>
    <p:ext uri="{DCECCB84-F9BA-43D5-87BE-67443E8EF086}">
      <p15:sldGuideLst xmlns:p15="http://schemas.microsoft.com/office/powerpoint/2012/main">
        <p15:guide id="1" pos="4360">
          <p15:clr>
            <a:srgbClr val="FBAE40"/>
          </p15:clr>
        </p15:guide>
        <p15:guide id="2" pos="4326">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Inhalt + Bild links">
    <p:spTree>
      <p:nvGrpSpPr>
        <p:cNvPr id="1" name=""/>
        <p:cNvGrpSpPr/>
        <p:nvPr/>
      </p:nvGrpSpPr>
      <p:grpSpPr>
        <a:xfrm>
          <a:off x="0" y="0"/>
          <a:ext cx="0" cy="0"/>
          <a:chOff x="0" y="0"/>
          <a:chExt cx="0" cy="0"/>
        </a:xfrm>
      </p:grpSpPr>
      <p:grpSp>
        <p:nvGrpSpPr>
          <p:cNvPr id="54" name="Gruppieren 53">
            <a:extLst>
              <a:ext uri="{FF2B5EF4-FFF2-40B4-BE49-F238E27FC236}">
                <a16:creationId xmlns:a16="http://schemas.microsoft.com/office/drawing/2014/main" id="{7376B4C5-BE86-46E2-BB73-C84DD0D0A2B1}"/>
              </a:ext>
            </a:extLst>
          </p:cNvPr>
          <p:cNvGrpSpPr/>
          <p:nvPr userDrawn="1"/>
        </p:nvGrpSpPr>
        <p:grpSpPr>
          <a:xfrm>
            <a:off x="-4877" y="4950860"/>
            <a:ext cx="9148877" cy="198120"/>
            <a:chOff x="-4877" y="4950860"/>
            <a:chExt cx="9148877" cy="198120"/>
          </a:xfrm>
        </p:grpSpPr>
        <p:sp>
          <p:nvSpPr>
            <p:cNvPr id="55" name="bk object 18">
              <a:extLst>
                <a:ext uri="{FF2B5EF4-FFF2-40B4-BE49-F238E27FC236}">
                  <a16:creationId xmlns:a16="http://schemas.microsoft.com/office/drawing/2014/main" id="{554B3AC1-FDFF-4DC3-9DC6-81F70D7AA0BB}"/>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6" name="bk object 18">
              <a:extLst>
                <a:ext uri="{FF2B5EF4-FFF2-40B4-BE49-F238E27FC236}">
                  <a16:creationId xmlns:a16="http://schemas.microsoft.com/office/drawing/2014/main" id="{77DD96AE-1808-4743-8DCB-608D8DC68352}"/>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7" name="Holder 3">
              <a:extLst>
                <a:ext uri="{FF2B5EF4-FFF2-40B4-BE49-F238E27FC236}">
                  <a16:creationId xmlns:a16="http://schemas.microsoft.com/office/drawing/2014/main" id="{DA1288D7-3EDD-4960-BA1A-AED8C420D139}"/>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grpSp>
      </p:grpSp>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4" name="Titel 1">
            <a:extLst>
              <a:ext uri="{FF2B5EF4-FFF2-40B4-BE49-F238E27FC236}">
                <a16:creationId xmlns:a16="http://schemas.microsoft.com/office/drawing/2014/main" id="{A4C0BC30-E626-4EC3-B52E-EC6CECC18BA9}"/>
              </a:ext>
            </a:extLst>
          </p:cNvPr>
          <p:cNvSpPr>
            <a:spLocks noGrp="1"/>
          </p:cNvSpPr>
          <p:nvPr>
            <p:ph type="title" hasCustomPrompt="1"/>
          </p:nvPr>
        </p:nvSpPr>
        <p:spPr>
          <a:xfrm>
            <a:off x="4625579" y="330910"/>
            <a:ext cx="2727787" cy="452322"/>
          </a:xfrm>
        </p:spPr>
        <p:txBody>
          <a:bodyPr/>
          <a:lstStyle/>
          <a:p>
            <a:r>
              <a:rPr lang="de-DE" dirty="0"/>
              <a:t>Titel</a:t>
            </a:r>
          </a:p>
        </p:txBody>
      </p:sp>
      <p:cxnSp>
        <p:nvCxnSpPr>
          <p:cNvPr id="47" name="Gerader Verbinder 46">
            <a:extLst>
              <a:ext uri="{FF2B5EF4-FFF2-40B4-BE49-F238E27FC236}">
                <a16:creationId xmlns:a16="http://schemas.microsoft.com/office/drawing/2014/main" id="{2A6B4FCA-16D8-4C61-9911-C6EBBA2E9614}"/>
              </a:ext>
            </a:extLst>
          </p:cNvPr>
          <p:cNvCxnSpPr>
            <a:cxnSpLocks/>
          </p:cNvCxnSpPr>
          <p:nvPr userDrawn="1"/>
        </p:nvCxnSpPr>
        <p:spPr>
          <a:xfrm>
            <a:off x="4625975" y="974732"/>
            <a:ext cx="2727391"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5" name="Inhaltsplatzhalter 4">
            <a:extLst>
              <a:ext uri="{FF2B5EF4-FFF2-40B4-BE49-F238E27FC236}">
                <a16:creationId xmlns:a16="http://schemas.microsoft.com/office/drawing/2014/main" id="{6973DDC7-C42E-4F39-AF1D-5C1BA1202CB8}"/>
              </a:ext>
            </a:extLst>
          </p:cNvPr>
          <p:cNvSpPr>
            <a:spLocks noGrp="1"/>
          </p:cNvSpPr>
          <p:nvPr>
            <p:ph sz="quarter" idx="15" hasCustomPrompt="1"/>
          </p:nvPr>
        </p:nvSpPr>
        <p:spPr>
          <a:xfrm>
            <a:off x="-6031" y="-1"/>
            <a:ext cx="4277280" cy="49149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7" name="Textplatzhalter 6">
            <a:extLst>
              <a:ext uri="{FF2B5EF4-FFF2-40B4-BE49-F238E27FC236}">
                <a16:creationId xmlns:a16="http://schemas.microsoft.com/office/drawing/2014/main" id="{18E86CCD-5F3A-4D32-9430-6A5FA2D99946}"/>
              </a:ext>
            </a:extLst>
          </p:cNvPr>
          <p:cNvSpPr>
            <a:spLocks noGrp="1"/>
          </p:cNvSpPr>
          <p:nvPr>
            <p:ph type="body" sz="quarter" idx="16"/>
          </p:nvPr>
        </p:nvSpPr>
        <p:spPr>
          <a:xfrm>
            <a:off x="4625578" y="1422400"/>
            <a:ext cx="3997722" cy="3487738"/>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2" name="Textplatzhalter 9">
            <a:extLst>
              <a:ext uri="{FF2B5EF4-FFF2-40B4-BE49-F238E27FC236}">
                <a16:creationId xmlns:a16="http://schemas.microsoft.com/office/drawing/2014/main" id="{0932BE4D-D3DC-4293-B6F8-AD2578029F27}"/>
              </a:ext>
            </a:extLst>
          </p:cNvPr>
          <p:cNvSpPr>
            <a:spLocks noGrp="1"/>
          </p:cNvSpPr>
          <p:nvPr>
            <p:ph type="body" sz="quarter" idx="17"/>
          </p:nvPr>
        </p:nvSpPr>
        <p:spPr>
          <a:xfrm>
            <a:off x="4625578" y="1088384"/>
            <a:ext cx="3996929"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100508198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Inhalt + zwei Bilder links">
    <p:spTree>
      <p:nvGrpSpPr>
        <p:cNvPr id="1" name=""/>
        <p:cNvGrpSpPr/>
        <p:nvPr/>
      </p:nvGrpSpPr>
      <p:grpSpPr>
        <a:xfrm>
          <a:off x="0" y="0"/>
          <a:ext cx="0" cy="0"/>
          <a:chOff x="0" y="0"/>
          <a:chExt cx="0" cy="0"/>
        </a:xfrm>
      </p:grpSpPr>
      <p:grpSp>
        <p:nvGrpSpPr>
          <p:cNvPr id="55" name="Gruppieren 54">
            <a:extLst>
              <a:ext uri="{FF2B5EF4-FFF2-40B4-BE49-F238E27FC236}">
                <a16:creationId xmlns:a16="http://schemas.microsoft.com/office/drawing/2014/main" id="{CBB2739F-531B-406E-B9AE-7F5955A4C086}"/>
              </a:ext>
            </a:extLst>
          </p:cNvPr>
          <p:cNvGrpSpPr/>
          <p:nvPr userDrawn="1"/>
        </p:nvGrpSpPr>
        <p:grpSpPr>
          <a:xfrm>
            <a:off x="-4877" y="4950860"/>
            <a:ext cx="9148877" cy="198120"/>
            <a:chOff x="-4877" y="4950860"/>
            <a:chExt cx="9148877" cy="198120"/>
          </a:xfrm>
        </p:grpSpPr>
        <p:sp>
          <p:nvSpPr>
            <p:cNvPr id="56" name="bk object 18">
              <a:extLst>
                <a:ext uri="{FF2B5EF4-FFF2-40B4-BE49-F238E27FC236}">
                  <a16:creationId xmlns:a16="http://schemas.microsoft.com/office/drawing/2014/main" id="{10BD749C-F32D-4FA0-8B2F-E4376F4459C1}"/>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7" name="bk object 18">
              <a:extLst>
                <a:ext uri="{FF2B5EF4-FFF2-40B4-BE49-F238E27FC236}">
                  <a16:creationId xmlns:a16="http://schemas.microsoft.com/office/drawing/2014/main" id="{75AD1741-5FE5-4A33-9577-F1F4588F6C91}"/>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8" name="Holder 3">
              <a:extLst>
                <a:ext uri="{FF2B5EF4-FFF2-40B4-BE49-F238E27FC236}">
                  <a16:creationId xmlns:a16="http://schemas.microsoft.com/office/drawing/2014/main" id="{BF81CE3E-1239-4D0D-8337-4AABB0EB94BE}"/>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grpSp>
      </p:grpSp>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4" name="Titel 1">
            <a:extLst>
              <a:ext uri="{FF2B5EF4-FFF2-40B4-BE49-F238E27FC236}">
                <a16:creationId xmlns:a16="http://schemas.microsoft.com/office/drawing/2014/main" id="{A4C0BC30-E626-4EC3-B52E-EC6CECC18BA9}"/>
              </a:ext>
            </a:extLst>
          </p:cNvPr>
          <p:cNvSpPr>
            <a:spLocks noGrp="1"/>
          </p:cNvSpPr>
          <p:nvPr>
            <p:ph type="title" hasCustomPrompt="1"/>
          </p:nvPr>
        </p:nvSpPr>
        <p:spPr>
          <a:xfrm>
            <a:off x="4625579" y="330910"/>
            <a:ext cx="2727787" cy="452322"/>
          </a:xfrm>
        </p:spPr>
        <p:txBody>
          <a:bodyPr/>
          <a:lstStyle/>
          <a:p>
            <a:r>
              <a:rPr lang="de-DE" dirty="0"/>
              <a:t>Titel</a:t>
            </a:r>
          </a:p>
        </p:txBody>
      </p:sp>
      <p:cxnSp>
        <p:nvCxnSpPr>
          <p:cNvPr id="48" name="Gerader Verbinder 47">
            <a:extLst>
              <a:ext uri="{FF2B5EF4-FFF2-40B4-BE49-F238E27FC236}">
                <a16:creationId xmlns:a16="http://schemas.microsoft.com/office/drawing/2014/main" id="{C79038B0-AD42-42B7-8D15-303CEBA1DC4C}"/>
              </a:ext>
            </a:extLst>
          </p:cNvPr>
          <p:cNvCxnSpPr>
            <a:cxnSpLocks/>
          </p:cNvCxnSpPr>
          <p:nvPr userDrawn="1"/>
        </p:nvCxnSpPr>
        <p:spPr>
          <a:xfrm>
            <a:off x="4625975" y="974732"/>
            <a:ext cx="2727391"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5" name="Inhaltsplatzhalter 4">
            <a:extLst>
              <a:ext uri="{FF2B5EF4-FFF2-40B4-BE49-F238E27FC236}">
                <a16:creationId xmlns:a16="http://schemas.microsoft.com/office/drawing/2014/main" id="{D9464C44-AFA3-4DC5-AA03-2798F14ED87B}"/>
              </a:ext>
            </a:extLst>
          </p:cNvPr>
          <p:cNvSpPr>
            <a:spLocks noGrp="1"/>
          </p:cNvSpPr>
          <p:nvPr>
            <p:ph sz="quarter" idx="17" hasCustomPrompt="1"/>
          </p:nvPr>
        </p:nvSpPr>
        <p:spPr>
          <a:xfrm>
            <a:off x="0" y="0"/>
            <a:ext cx="4276259" cy="2431145"/>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7" name="Inhaltsplatzhalter 6">
            <a:extLst>
              <a:ext uri="{FF2B5EF4-FFF2-40B4-BE49-F238E27FC236}">
                <a16:creationId xmlns:a16="http://schemas.microsoft.com/office/drawing/2014/main" id="{BE691ED2-3E52-4E4A-9F7C-C8A1129667C6}"/>
              </a:ext>
            </a:extLst>
          </p:cNvPr>
          <p:cNvSpPr>
            <a:spLocks noGrp="1"/>
          </p:cNvSpPr>
          <p:nvPr>
            <p:ph sz="quarter" idx="18" hasCustomPrompt="1"/>
          </p:nvPr>
        </p:nvSpPr>
        <p:spPr>
          <a:xfrm>
            <a:off x="0" y="2493863"/>
            <a:ext cx="4276259" cy="2421037"/>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49" name="Textplatzhalter 6">
            <a:extLst>
              <a:ext uri="{FF2B5EF4-FFF2-40B4-BE49-F238E27FC236}">
                <a16:creationId xmlns:a16="http://schemas.microsoft.com/office/drawing/2014/main" id="{7826728D-0439-4A76-A6FC-AAE7B4BDFAF8}"/>
              </a:ext>
            </a:extLst>
          </p:cNvPr>
          <p:cNvSpPr>
            <a:spLocks noGrp="1"/>
          </p:cNvSpPr>
          <p:nvPr>
            <p:ph type="body" sz="quarter" idx="16"/>
          </p:nvPr>
        </p:nvSpPr>
        <p:spPr>
          <a:xfrm>
            <a:off x="4625578" y="1422400"/>
            <a:ext cx="4000268" cy="3487738"/>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2" name="Textplatzhalter 9">
            <a:extLst>
              <a:ext uri="{FF2B5EF4-FFF2-40B4-BE49-F238E27FC236}">
                <a16:creationId xmlns:a16="http://schemas.microsoft.com/office/drawing/2014/main" id="{6CA70A77-A6F0-4164-8C3A-0A11A527FA6B}"/>
              </a:ext>
            </a:extLst>
          </p:cNvPr>
          <p:cNvSpPr>
            <a:spLocks noGrp="1"/>
          </p:cNvSpPr>
          <p:nvPr>
            <p:ph type="body" sz="quarter" idx="15"/>
          </p:nvPr>
        </p:nvSpPr>
        <p:spPr>
          <a:xfrm>
            <a:off x="4622239" y="1088384"/>
            <a:ext cx="4000268"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1874518746"/>
      </p:ext>
    </p:extLst>
  </p:cSld>
  <p:clrMapOvr>
    <a:masterClrMapping/>
  </p:clrMapOvr>
  <p:extLst>
    <p:ext uri="{DCECCB84-F9BA-43D5-87BE-67443E8EF086}">
      <p15:sldGuideLst xmlns:p15="http://schemas.microsoft.com/office/powerpoint/2012/main">
        <p15:guide id="1" orient="horz" pos="1571">
          <p15:clr>
            <a:srgbClr val="FBAE40"/>
          </p15:clr>
        </p15:guide>
        <p15:guide id="2" orient="horz" pos="153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 + zwei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 name="Inhaltsplatzhalter 3">
            <a:extLst>
              <a:ext uri="{FF2B5EF4-FFF2-40B4-BE49-F238E27FC236}">
                <a16:creationId xmlns:a16="http://schemas.microsoft.com/office/drawing/2014/main" id="{3133C81B-6C39-4BD5-9BF9-8617341D8014}"/>
              </a:ext>
            </a:extLst>
          </p:cNvPr>
          <p:cNvSpPr>
            <a:spLocks noGrp="1"/>
          </p:cNvSpPr>
          <p:nvPr>
            <p:ph sz="quarter" idx="15" hasCustomPrompt="1"/>
          </p:nvPr>
        </p:nvSpPr>
        <p:spPr>
          <a:xfrm>
            <a:off x="0" y="1422400"/>
            <a:ext cx="4544616"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1" name="Inhaltsplatzhalter 10">
            <a:extLst>
              <a:ext uri="{FF2B5EF4-FFF2-40B4-BE49-F238E27FC236}">
                <a16:creationId xmlns:a16="http://schemas.microsoft.com/office/drawing/2014/main" id="{915B8044-0142-42E8-8428-B098000CEBD6}"/>
              </a:ext>
            </a:extLst>
          </p:cNvPr>
          <p:cNvSpPr>
            <a:spLocks noGrp="1"/>
          </p:cNvSpPr>
          <p:nvPr>
            <p:ph sz="quarter" idx="16" hasCustomPrompt="1"/>
          </p:nvPr>
        </p:nvSpPr>
        <p:spPr>
          <a:xfrm>
            <a:off x="4599384" y="1422400"/>
            <a:ext cx="4544616"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DCD8515B-3FAA-49D1-9325-FCE6A6E2CA0F}"/>
              </a:ext>
            </a:extLst>
          </p:cNvPr>
          <p:cNvSpPr>
            <a:spLocks noGrp="1"/>
          </p:cNvSpPr>
          <p:nvPr>
            <p:ph type="body" sz="quarter" idx="17"/>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1985668652"/>
      </p:ext>
    </p:extLst>
  </p:cSld>
  <p:clrMapOvr>
    <a:masterClrMapping/>
  </p:clrMapOvr>
  <p:extLst>
    <p:ext uri="{DCECCB84-F9BA-43D5-87BE-67443E8EF086}">
      <p15:sldGuideLst xmlns:p15="http://schemas.microsoft.com/office/powerpoint/2012/main">
        <p15:guide id="1" pos="2863">
          <p15:clr>
            <a:srgbClr val="FBAE40"/>
          </p15:clr>
        </p15:guide>
        <p15:guide id="2" pos="289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 + drei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 name="Inhaltsplatzhalter 3">
            <a:extLst>
              <a:ext uri="{FF2B5EF4-FFF2-40B4-BE49-F238E27FC236}">
                <a16:creationId xmlns:a16="http://schemas.microsoft.com/office/drawing/2014/main" id="{CC021923-B745-4638-A634-E1DA375F90EE}"/>
              </a:ext>
            </a:extLst>
          </p:cNvPr>
          <p:cNvSpPr>
            <a:spLocks noGrp="1"/>
          </p:cNvSpPr>
          <p:nvPr>
            <p:ph sz="quarter" idx="17" hasCustomPrompt="1"/>
          </p:nvPr>
        </p:nvSpPr>
        <p:spPr>
          <a:xfrm>
            <a:off x="0" y="1422399"/>
            <a:ext cx="2978945"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1" name="Inhaltsplatzhalter 3">
            <a:extLst>
              <a:ext uri="{FF2B5EF4-FFF2-40B4-BE49-F238E27FC236}">
                <a16:creationId xmlns:a16="http://schemas.microsoft.com/office/drawing/2014/main" id="{47556F71-EDA3-472E-9372-CE0F4A696721}"/>
              </a:ext>
            </a:extLst>
          </p:cNvPr>
          <p:cNvSpPr>
            <a:spLocks noGrp="1"/>
          </p:cNvSpPr>
          <p:nvPr>
            <p:ph sz="quarter" idx="18" hasCustomPrompt="1"/>
          </p:nvPr>
        </p:nvSpPr>
        <p:spPr>
          <a:xfrm>
            <a:off x="3032522" y="1422400"/>
            <a:ext cx="3078956"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2" name="Inhaltsplatzhalter 3">
            <a:extLst>
              <a:ext uri="{FF2B5EF4-FFF2-40B4-BE49-F238E27FC236}">
                <a16:creationId xmlns:a16="http://schemas.microsoft.com/office/drawing/2014/main" id="{C1ADC803-A245-408E-AB12-EC54C19B5108}"/>
              </a:ext>
            </a:extLst>
          </p:cNvPr>
          <p:cNvSpPr>
            <a:spLocks noGrp="1"/>
          </p:cNvSpPr>
          <p:nvPr>
            <p:ph sz="quarter" idx="19" hasCustomPrompt="1"/>
          </p:nvPr>
        </p:nvSpPr>
        <p:spPr>
          <a:xfrm>
            <a:off x="6165058" y="1422400"/>
            <a:ext cx="2978943"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9" name="Textplatzhalter 9">
            <a:extLst>
              <a:ext uri="{FF2B5EF4-FFF2-40B4-BE49-F238E27FC236}">
                <a16:creationId xmlns:a16="http://schemas.microsoft.com/office/drawing/2014/main" id="{8BF9FAA4-D548-4161-842B-AA7FC87A01C9}"/>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088964548"/>
      </p:ext>
    </p:extLst>
  </p:cSld>
  <p:clrMapOvr>
    <a:masterClrMapping/>
  </p:clrMapOvr>
  <p:extLst>
    <p:ext uri="{DCECCB84-F9BA-43D5-87BE-67443E8EF086}">
      <p15:sldGuideLst xmlns:p15="http://schemas.microsoft.com/office/powerpoint/2012/main">
        <p15:guide id="1" pos="1910">
          <p15:clr>
            <a:srgbClr val="FBAE40"/>
          </p15:clr>
        </p15:guide>
        <p15:guide id="3" pos="3850">
          <p15:clr>
            <a:srgbClr val="FBAE40"/>
          </p15:clr>
        </p15:guide>
        <p15:guide id="4" pos="3884">
          <p15:clr>
            <a:srgbClr val="FBAE40"/>
          </p15:clr>
        </p15:guide>
        <p15:guide id="5" pos="1877">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Überschrift + Bild groß">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 name="Inhaltsplatzhalter 3">
            <a:extLst>
              <a:ext uri="{FF2B5EF4-FFF2-40B4-BE49-F238E27FC236}">
                <a16:creationId xmlns:a16="http://schemas.microsoft.com/office/drawing/2014/main" id="{9F40F789-6719-4203-8D60-D2478F651705}"/>
              </a:ext>
            </a:extLst>
          </p:cNvPr>
          <p:cNvSpPr>
            <a:spLocks noGrp="1"/>
          </p:cNvSpPr>
          <p:nvPr>
            <p:ph sz="quarter" idx="14" hasCustomPrompt="1"/>
          </p:nvPr>
        </p:nvSpPr>
        <p:spPr>
          <a:xfrm>
            <a:off x="0" y="1422399"/>
            <a:ext cx="9144000"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C7107210-3CE2-4AF7-87A5-802B65D926E0}"/>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292979380"/>
      </p:ext>
    </p:extLst>
  </p:cSld>
  <p:clrMapOvr>
    <a:masterClrMapping/>
  </p:clrMapOvr>
  <p:extLst>
    <p:ext uri="{DCECCB84-F9BA-43D5-87BE-67443E8EF086}">
      <p15:sldGuideLst xmlns:p15="http://schemas.microsoft.com/office/powerpoint/2012/main">
        <p15:guide id="1" orient="horz" pos="1979">
          <p15:clr>
            <a:srgbClr val="FBAE40"/>
          </p15:clr>
        </p15:guide>
        <p15:guide id="2" orient="horz" pos="2014">
          <p15:clr>
            <a:srgbClr val="FBAE40"/>
          </p15:clr>
        </p15:guide>
        <p15:guide id="3" pos="2863">
          <p15:clr>
            <a:srgbClr val="FBAE40"/>
          </p15:clr>
        </p15:guide>
        <p15:guide id="4" pos="2897">
          <p15:clr>
            <a:srgbClr val="FBAE40"/>
          </p15:clr>
        </p15:guide>
        <p15:guide id="5" pos="1928">
          <p15:clr>
            <a:srgbClr val="FBAE40"/>
          </p15:clr>
        </p15:guide>
        <p15:guide id="6" pos="1894">
          <p15:clr>
            <a:srgbClr val="FBAE40"/>
          </p15:clr>
        </p15:guide>
        <p15:guide id="7" pos="958">
          <p15:clr>
            <a:srgbClr val="FBAE40"/>
          </p15:clr>
        </p15:guide>
        <p15:guide id="8" pos="924">
          <p15:clr>
            <a:srgbClr val="FBAE40"/>
          </p15:clr>
        </p15:guide>
        <p15:guide id="9" pos="4309">
          <p15:clr>
            <a:srgbClr val="FBAE40"/>
          </p15:clr>
        </p15:guide>
        <p15:guide id="10" pos="4343">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el +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6BC85E-9658-4D4D-BDC1-B9AA54CC6E15}"/>
              </a:ext>
            </a:extLst>
          </p:cNvPr>
          <p:cNvSpPr>
            <a:spLocks noGrp="1"/>
          </p:cNvSpPr>
          <p:nvPr>
            <p:ph type="title"/>
          </p:nvPr>
        </p:nvSpPr>
        <p:spPr/>
        <p:txBody>
          <a:bodyPr/>
          <a:lstStyle/>
          <a:p>
            <a:r>
              <a:rPr lang="de-DE"/>
              <a:t>Titelmasterformat durch Klicken bearbeiten</a:t>
            </a:r>
            <a:endParaRPr lang="de-DE" dirty="0"/>
          </a:p>
        </p:txBody>
      </p:sp>
      <p:sp>
        <p:nvSpPr>
          <p:cNvPr id="4" name="Fußzeilenplatzhalter 3">
            <a:extLst>
              <a:ext uri="{FF2B5EF4-FFF2-40B4-BE49-F238E27FC236}">
                <a16:creationId xmlns:a16="http://schemas.microsoft.com/office/drawing/2014/main" id="{A450C059-9EF2-4BF6-ACD1-CD0A42FA1FD5}"/>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4FF95CDF-AED9-4575-BFCF-0B8549EE4971}"/>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7" name="Textplatzhalter 9">
            <a:extLst>
              <a:ext uri="{FF2B5EF4-FFF2-40B4-BE49-F238E27FC236}">
                <a16:creationId xmlns:a16="http://schemas.microsoft.com/office/drawing/2014/main" id="{0CC4D937-7F2F-4AE2-8EDF-C7E85BCB25B3}"/>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34176194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6BC85E-9658-4D4D-BDC1-B9AA54CC6E15}"/>
              </a:ext>
            </a:extLst>
          </p:cNvPr>
          <p:cNvSpPr>
            <a:spLocks noGrp="1"/>
          </p:cNvSpPr>
          <p:nvPr>
            <p:ph type="title"/>
          </p:nvPr>
        </p:nvSpPr>
        <p:spPr/>
        <p:txBody>
          <a:bodyPr/>
          <a:lstStyle/>
          <a:p>
            <a:r>
              <a:rPr lang="de-DE"/>
              <a:t>Titelmasterformat durch Klicken bearbeiten</a:t>
            </a:r>
            <a:endParaRPr lang="de-DE" dirty="0"/>
          </a:p>
        </p:txBody>
      </p:sp>
      <p:sp>
        <p:nvSpPr>
          <p:cNvPr id="4" name="Fußzeilenplatzhalter 3">
            <a:extLst>
              <a:ext uri="{FF2B5EF4-FFF2-40B4-BE49-F238E27FC236}">
                <a16:creationId xmlns:a16="http://schemas.microsoft.com/office/drawing/2014/main" id="{A450C059-9EF2-4BF6-ACD1-CD0A42FA1FD5}"/>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4FF95CDF-AED9-4575-BFCF-0B8549EE4971}"/>
              </a:ext>
            </a:extLst>
          </p:cNvPr>
          <p:cNvSpPr>
            <a:spLocks noGrp="1"/>
          </p:cNvSpPr>
          <p:nvPr>
            <p:ph type="sldNum" sz="quarter" idx="12"/>
          </p:nvPr>
        </p:nvSpPr>
        <p:spPr/>
        <p:txBody>
          <a:bodyPr/>
          <a:lstStyle/>
          <a:p>
            <a:fld id="{9D195BCC-3514-4B1B-9C18-24F3D67EC549}" type="slidenum">
              <a:rPr lang="de-DE" smtClean="0"/>
              <a:t>‹#›</a:t>
            </a:fld>
            <a:endParaRPr lang="de-DE"/>
          </a:p>
        </p:txBody>
      </p:sp>
    </p:spTree>
    <p:extLst>
      <p:ext uri="{BB962C8B-B14F-4D97-AF65-F5344CB8AC3E}">
        <p14:creationId xmlns:p14="http://schemas.microsoft.com/office/powerpoint/2010/main" val="19933186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elfolie mit zwei Bildern">
    <p:spTree>
      <p:nvGrpSpPr>
        <p:cNvPr id="1" name=""/>
        <p:cNvGrpSpPr/>
        <p:nvPr/>
      </p:nvGrpSpPr>
      <p:grpSpPr>
        <a:xfrm>
          <a:off x="0" y="0"/>
          <a:ext cx="0" cy="0"/>
          <a:chOff x="0" y="0"/>
          <a:chExt cx="0" cy="0"/>
        </a:xfrm>
      </p:grpSpPr>
      <p:grpSp>
        <p:nvGrpSpPr>
          <p:cNvPr id="31" name="Gruppieren 30">
            <a:extLst>
              <a:ext uri="{FF2B5EF4-FFF2-40B4-BE49-F238E27FC236}">
                <a16:creationId xmlns:a16="http://schemas.microsoft.com/office/drawing/2014/main" id="{8609EF01-760B-4279-96D2-9AE5DF9E07ED}"/>
              </a:ext>
            </a:extLst>
          </p:cNvPr>
          <p:cNvGrpSpPr/>
          <p:nvPr userDrawn="1"/>
        </p:nvGrpSpPr>
        <p:grpSpPr>
          <a:xfrm>
            <a:off x="-4877" y="4950860"/>
            <a:ext cx="9148877" cy="198120"/>
            <a:chOff x="-4877" y="4950860"/>
            <a:chExt cx="9148877" cy="198120"/>
          </a:xfrm>
          <a:solidFill>
            <a:schemeClr val="tx2"/>
          </a:solidFill>
        </p:grpSpPr>
        <p:sp>
          <p:nvSpPr>
            <p:cNvPr id="32" name="bk object 18">
              <a:extLst>
                <a:ext uri="{FF2B5EF4-FFF2-40B4-BE49-F238E27FC236}">
                  <a16:creationId xmlns:a16="http://schemas.microsoft.com/office/drawing/2014/main" id="{A4C7AC9B-CEA5-4C57-B178-3624C6812F1D}"/>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grpFill/>
          </p:spPr>
          <p:txBody>
            <a:bodyPr wrap="square" lIns="0" tIns="0" rIns="0" bIns="0" rtlCol="0"/>
            <a:lstStyle/>
            <a:p>
              <a:endParaRPr/>
            </a:p>
          </p:txBody>
        </p:sp>
        <p:sp>
          <p:nvSpPr>
            <p:cNvPr id="33" name="bk object 18">
              <a:extLst>
                <a:ext uri="{FF2B5EF4-FFF2-40B4-BE49-F238E27FC236}">
                  <a16:creationId xmlns:a16="http://schemas.microsoft.com/office/drawing/2014/main" id="{D054BE5A-53A6-4A25-B171-207E0A5A15D9}"/>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grpFill/>
          </p:spPr>
          <p:txBody>
            <a:bodyPr wrap="square" lIns="0" tIns="0" rIns="0" bIns="0" rtlCol="0"/>
            <a:lstStyle/>
            <a:p>
              <a:endParaRPr/>
            </a:p>
          </p:txBody>
        </p:sp>
        <p:sp>
          <p:nvSpPr>
            <p:cNvPr id="34" name="Holder 3">
              <a:extLst>
                <a:ext uri="{FF2B5EF4-FFF2-40B4-BE49-F238E27FC236}">
                  <a16:creationId xmlns:a16="http://schemas.microsoft.com/office/drawing/2014/main" id="{7E7A0D5B-9864-42E6-BDCD-A3D2A068635F}"/>
                </a:ext>
              </a:extLst>
            </p:cNvPr>
            <p:cNvSpPr txBox="1">
              <a:spLocks/>
            </p:cNvSpPr>
            <p:nvPr userDrawn="1"/>
          </p:nvSpPr>
          <p:spPr>
            <a:xfrm>
              <a:off x="8194726" y="4966101"/>
              <a:ext cx="449579" cy="167639"/>
            </a:xfrm>
            <a:prstGeom prst="rect">
              <a:avLst/>
            </a:prstGeom>
            <a:grpFill/>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15" name="Datumsplatzhalter 3">
            <a:extLst>
              <a:ext uri="{FF2B5EF4-FFF2-40B4-BE49-F238E27FC236}">
                <a16:creationId xmlns:a16="http://schemas.microsoft.com/office/drawing/2014/main" id="{3B5E04AF-3094-435E-B4CE-19B4DDF27069}"/>
              </a:ext>
            </a:extLst>
          </p:cNvPr>
          <p:cNvSpPr>
            <a:spLocks noGrp="1"/>
          </p:cNvSpPr>
          <p:nvPr>
            <p:ph type="dt" sz="half" idx="10"/>
          </p:nvPr>
        </p:nvSpPr>
        <p:spPr>
          <a:xfrm>
            <a:off x="6565050" y="4460406"/>
            <a:ext cx="2057400" cy="274182"/>
          </a:xfrm>
          <a:prstGeom prst="rect">
            <a:avLst/>
          </a:prstGeom>
        </p:spPr>
        <p:txBody>
          <a:bodyPr lIns="0" tIns="0" rIns="0" bIns="0" anchor="ctr">
            <a:noAutofit/>
          </a:bodyPr>
          <a:lstStyle>
            <a:lvl1pPr algn="r">
              <a:defRPr>
                <a:solidFill>
                  <a:schemeClr val="tx2"/>
                </a:solidFill>
              </a:defRPr>
            </a:lvl1pPr>
          </a:lstStyle>
          <a:p>
            <a:endParaRPr lang="de-DE" dirty="0"/>
          </a:p>
        </p:txBody>
      </p:sp>
      <p:sp>
        <p:nvSpPr>
          <p:cNvPr id="16" name="Titel 1">
            <a:extLst>
              <a:ext uri="{FF2B5EF4-FFF2-40B4-BE49-F238E27FC236}">
                <a16:creationId xmlns:a16="http://schemas.microsoft.com/office/drawing/2014/main" id="{73AB5F60-3C1F-41DD-B58A-3B7E23CC9DFB}"/>
              </a:ext>
            </a:extLst>
          </p:cNvPr>
          <p:cNvSpPr>
            <a:spLocks noGrp="1"/>
          </p:cNvSpPr>
          <p:nvPr>
            <p:ph type="ctrTitle" hasCustomPrompt="1"/>
          </p:nvPr>
        </p:nvSpPr>
        <p:spPr>
          <a:xfrm>
            <a:off x="526536" y="3818597"/>
            <a:ext cx="5773656" cy="567763"/>
          </a:xfrm>
        </p:spPr>
        <p:txBody>
          <a:bodyPr lIns="0" tIns="0" rIns="0" bIns="0" anchor="b">
            <a:noAutofit/>
          </a:bodyPr>
          <a:lstStyle>
            <a:lvl1pPr algn="l">
              <a:defRPr sz="3600" b="0">
                <a:solidFill>
                  <a:schemeClr val="tx2"/>
                </a:solidFill>
              </a:defRPr>
            </a:lvl1pPr>
          </a:lstStyle>
          <a:p>
            <a:r>
              <a:rPr lang="de-DE" dirty="0"/>
              <a:t>Titel bearbeiten</a:t>
            </a:r>
          </a:p>
        </p:txBody>
      </p:sp>
      <p:sp>
        <p:nvSpPr>
          <p:cNvPr id="17" name="Untertitel 2">
            <a:extLst>
              <a:ext uri="{FF2B5EF4-FFF2-40B4-BE49-F238E27FC236}">
                <a16:creationId xmlns:a16="http://schemas.microsoft.com/office/drawing/2014/main" id="{A18DDF52-5273-48AE-8D09-90DA7A10F515}"/>
              </a:ext>
            </a:extLst>
          </p:cNvPr>
          <p:cNvSpPr>
            <a:spLocks noGrp="1"/>
          </p:cNvSpPr>
          <p:nvPr>
            <p:ph type="subTitle" idx="1"/>
          </p:nvPr>
        </p:nvSpPr>
        <p:spPr>
          <a:xfrm>
            <a:off x="526536" y="4458767"/>
            <a:ext cx="5773656" cy="274182"/>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grpSp>
        <p:nvGrpSpPr>
          <p:cNvPr id="14" name="Grafik 6">
            <a:extLst>
              <a:ext uri="{FF2B5EF4-FFF2-40B4-BE49-F238E27FC236}">
                <a16:creationId xmlns:a16="http://schemas.microsoft.com/office/drawing/2014/main" id="{06DED613-6C95-44B4-934D-915F765D5EC2}"/>
              </a:ext>
            </a:extLst>
          </p:cNvPr>
          <p:cNvGrpSpPr>
            <a:grpSpLocks noChangeAspect="1"/>
          </p:cNvGrpSpPr>
          <p:nvPr userDrawn="1"/>
        </p:nvGrpSpPr>
        <p:grpSpPr>
          <a:xfrm>
            <a:off x="522799" y="385347"/>
            <a:ext cx="1528921" cy="584196"/>
            <a:chOff x="695325" y="516229"/>
            <a:chExt cx="2556359" cy="975572"/>
          </a:xfrm>
          <a:solidFill>
            <a:schemeClr val="tx2"/>
          </a:solidFill>
        </p:grpSpPr>
        <p:sp>
          <p:nvSpPr>
            <p:cNvPr id="18" name="Freihandform: Form 17">
              <a:extLst>
                <a:ext uri="{FF2B5EF4-FFF2-40B4-BE49-F238E27FC236}">
                  <a16:creationId xmlns:a16="http://schemas.microsoft.com/office/drawing/2014/main" id="{ED8DE4AB-9CB4-42A7-9E68-6E2FAB87CDD7}"/>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grpFill/>
            <a:ln w="4510"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2AF7295B-8EB5-4B3E-B347-40D564DF2E8A}"/>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grpFill/>
            <a:ln w="4510" cap="flat">
              <a:noFill/>
              <a:prstDash val="solid"/>
              <a:miter/>
            </a:ln>
          </p:spPr>
          <p:txBody>
            <a:bodyPr rtlCol="0" anchor="ctr"/>
            <a:lstStyle/>
            <a:p>
              <a:endParaRPr lang="de-DE" sz="1351"/>
            </a:p>
          </p:txBody>
        </p:sp>
        <p:sp>
          <p:nvSpPr>
            <p:cNvPr id="21" name="Freihandform: Form 20">
              <a:extLst>
                <a:ext uri="{FF2B5EF4-FFF2-40B4-BE49-F238E27FC236}">
                  <a16:creationId xmlns:a16="http://schemas.microsoft.com/office/drawing/2014/main" id="{19EB503C-B339-4925-A963-9A41C6D48A86}"/>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grpFill/>
            <a:ln w="4510" cap="flat">
              <a:noFill/>
              <a:prstDash val="solid"/>
              <a:miter/>
            </a:ln>
          </p:spPr>
          <p:txBody>
            <a:bodyPr rtlCol="0" anchor="ctr"/>
            <a:lstStyle/>
            <a:p>
              <a:endParaRPr lang="de-DE" sz="1351"/>
            </a:p>
          </p:txBody>
        </p:sp>
        <p:sp>
          <p:nvSpPr>
            <p:cNvPr id="24" name="Freihandform: Form 23">
              <a:extLst>
                <a:ext uri="{FF2B5EF4-FFF2-40B4-BE49-F238E27FC236}">
                  <a16:creationId xmlns:a16="http://schemas.microsoft.com/office/drawing/2014/main" id="{458334B5-873D-4772-A5CD-6DB0CA382F6C}"/>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grpFill/>
            <a:ln w="4510" cap="flat">
              <a:noFill/>
              <a:prstDash val="solid"/>
              <a:miter/>
            </a:ln>
          </p:spPr>
          <p:txBody>
            <a:bodyPr rtlCol="0" anchor="ctr"/>
            <a:lstStyle/>
            <a:p>
              <a:endParaRPr lang="de-DE" sz="1351"/>
            </a:p>
          </p:txBody>
        </p:sp>
      </p:grpSp>
      <p:sp>
        <p:nvSpPr>
          <p:cNvPr id="3" name="Inhaltsplatzhalter 2">
            <a:extLst>
              <a:ext uri="{FF2B5EF4-FFF2-40B4-BE49-F238E27FC236}">
                <a16:creationId xmlns:a16="http://schemas.microsoft.com/office/drawing/2014/main" id="{D09443CD-BCA7-46CF-AFA8-330C46340257}"/>
              </a:ext>
            </a:extLst>
          </p:cNvPr>
          <p:cNvSpPr>
            <a:spLocks noGrp="1"/>
          </p:cNvSpPr>
          <p:nvPr>
            <p:ph sz="quarter" idx="13" hasCustomPrompt="1"/>
          </p:nvPr>
        </p:nvSpPr>
        <p:spPr>
          <a:xfrm>
            <a:off x="0" y="1422399"/>
            <a:ext cx="6678234" cy="2396196"/>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5" name="Inhaltsplatzhalter 4">
            <a:extLst>
              <a:ext uri="{FF2B5EF4-FFF2-40B4-BE49-F238E27FC236}">
                <a16:creationId xmlns:a16="http://schemas.microsoft.com/office/drawing/2014/main" id="{7B24558D-B62E-4475-9EF0-8C38F6D9AB62}"/>
              </a:ext>
            </a:extLst>
          </p:cNvPr>
          <p:cNvSpPr>
            <a:spLocks noGrp="1"/>
          </p:cNvSpPr>
          <p:nvPr>
            <p:ph sz="quarter" idx="14" hasCustomPrompt="1"/>
          </p:nvPr>
        </p:nvSpPr>
        <p:spPr>
          <a:xfrm>
            <a:off x="6740999" y="1422400"/>
            <a:ext cx="2403000" cy="2396196"/>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Tree>
    <p:extLst>
      <p:ext uri="{BB962C8B-B14F-4D97-AF65-F5344CB8AC3E}">
        <p14:creationId xmlns:p14="http://schemas.microsoft.com/office/powerpoint/2010/main" val="412373035"/>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Tree>
    <p:extLst>
      <p:ext uri="{BB962C8B-B14F-4D97-AF65-F5344CB8AC3E}">
        <p14:creationId xmlns:p14="http://schemas.microsoft.com/office/powerpoint/2010/main" val="339290965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Kapiteltrenner 1">
    <p:spTree>
      <p:nvGrpSpPr>
        <p:cNvPr id="1" name=""/>
        <p:cNvGrpSpPr/>
        <p:nvPr/>
      </p:nvGrpSpPr>
      <p:grpSpPr>
        <a:xfrm>
          <a:off x="0" y="0"/>
          <a:ext cx="0" cy="0"/>
          <a:chOff x="0" y="0"/>
          <a:chExt cx="0" cy="0"/>
        </a:xfrm>
      </p:grpSpPr>
      <p:grpSp>
        <p:nvGrpSpPr>
          <p:cNvPr id="50" name="Gruppieren 49">
            <a:extLst>
              <a:ext uri="{FF2B5EF4-FFF2-40B4-BE49-F238E27FC236}">
                <a16:creationId xmlns:a16="http://schemas.microsoft.com/office/drawing/2014/main" id="{4F2D883D-86A1-4B38-BBBC-81F258AD3664}"/>
              </a:ext>
            </a:extLst>
          </p:cNvPr>
          <p:cNvGrpSpPr/>
          <p:nvPr userDrawn="1"/>
        </p:nvGrpSpPr>
        <p:grpSpPr>
          <a:xfrm>
            <a:off x="-4877" y="4950860"/>
            <a:ext cx="9148877" cy="198120"/>
            <a:chOff x="-4877" y="4950860"/>
            <a:chExt cx="9148877" cy="198120"/>
          </a:xfrm>
        </p:grpSpPr>
        <p:sp>
          <p:nvSpPr>
            <p:cNvPr id="51" name="bk object 18">
              <a:extLst>
                <a:ext uri="{FF2B5EF4-FFF2-40B4-BE49-F238E27FC236}">
                  <a16:creationId xmlns:a16="http://schemas.microsoft.com/office/drawing/2014/main" id="{A0B87E1F-4D99-4450-9167-085B1ECC6BB2}"/>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2" name="bk object 18">
              <a:extLst>
                <a:ext uri="{FF2B5EF4-FFF2-40B4-BE49-F238E27FC236}">
                  <a16:creationId xmlns:a16="http://schemas.microsoft.com/office/drawing/2014/main" id="{29147ACE-4C7A-4AC3-A60F-A813EE08D57E}"/>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3" name="Holder 3">
              <a:extLst>
                <a:ext uri="{FF2B5EF4-FFF2-40B4-BE49-F238E27FC236}">
                  <a16:creationId xmlns:a16="http://schemas.microsoft.com/office/drawing/2014/main" id="{3187F65C-802F-454B-B4D7-B16EEF26A624}"/>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grpSp>
      </p:grpSp>
      <p:sp>
        <p:nvSpPr>
          <p:cNvPr id="5" name="Titel 1">
            <a:extLst>
              <a:ext uri="{FF2B5EF4-FFF2-40B4-BE49-F238E27FC236}">
                <a16:creationId xmlns:a16="http://schemas.microsoft.com/office/drawing/2014/main" id="{B0EFD377-4EA8-4233-8819-69CE7EFB9E7E}"/>
              </a:ext>
            </a:extLst>
          </p:cNvPr>
          <p:cNvSpPr>
            <a:spLocks noGrp="1"/>
          </p:cNvSpPr>
          <p:nvPr>
            <p:ph type="title"/>
          </p:nvPr>
        </p:nvSpPr>
        <p:spPr>
          <a:xfrm>
            <a:off x="3842920" y="3034543"/>
            <a:ext cx="4779587" cy="919235"/>
          </a:xfrm>
        </p:spPr>
        <p:txBody>
          <a:bodyPr/>
          <a:lstStyle>
            <a:lvl1pPr algn="r">
              <a:defRPr/>
            </a:lvl1pPr>
          </a:lstStyle>
          <a:p>
            <a:r>
              <a:rPr lang="de-DE"/>
              <a:t>Titelmasterformat durch Klicken bearbeiten</a:t>
            </a:r>
            <a:endParaRPr lang="de-DE" dirty="0"/>
          </a:p>
        </p:txBody>
      </p:sp>
      <p:pic>
        <p:nvPicPr>
          <p:cNvPr id="12" name="Grafik 11">
            <a:extLst>
              <a:ext uri="{FF2B5EF4-FFF2-40B4-BE49-F238E27FC236}">
                <a16:creationId xmlns:a16="http://schemas.microsoft.com/office/drawing/2014/main" id="{3B9C8E9F-01A9-4CE0-8030-B76B3BE38D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a:stretch>
        </p:blipFill>
        <p:spPr>
          <a:xfrm>
            <a:off x="0" y="0"/>
            <a:ext cx="3731958" cy="4914900"/>
          </a:xfrm>
          <a:custGeom>
            <a:avLst/>
            <a:gdLst>
              <a:gd name="connsiteX0" fmla="*/ 0 w 5015880"/>
              <a:gd name="connsiteY0" fmla="*/ 0 h 6597650"/>
              <a:gd name="connsiteX1" fmla="*/ 5015880 w 5015880"/>
              <a:gd name="connsiteY1" fmla="*/ 0 h 6597650"/>
              <a:gd name="connsiteX2" fmla="*/ 5015880 w 5015880"/>
              <a:gd name="connsiteY2" fmla="*/ 6597650 h 6597650"/>
              <a:gd name="connsiteX3" fmla="*/ 0 w 5015880"/>
              <a:gd name="connsiteY3" fmla="*/ 6597650 h 6597650"/>
            </a:gdLst>
            <a:ahLst/>
            <a:cxnLst>
              <a:cxn ang="0">
                <a:pos x="connsiteX0" y="connsiteY0"/>
              </a:cxn>
              <a:cxn ang="0">
                <a:pos x="connsiteX1" y="connsiteY1"/>
              </a:cxn>
              <a:cxn ang="0">
                <a:pos x="connsiteX2" y="connsiteY2"/>
              </a:cxn>
              <a:cxn ang="0">
                <a:pos x="connsiteX3" y="connsiteY3"/>
              </a:cxn>
            </a:cxnLst>
            <a:rect l="l" t="t" r="r" b="b"/>
            <a:pathLst>
              <a:path w="5015880" h="6597650">
                <a:moveTo>
                  <a:pt x="0" y="0"/>
                </a:moveTo>
                <a:lnTo>
                  <a:pt x="5015880" y="0"/>
                </a:lnTo>
                <a:lnTo>
                  <a:pt x="5015880" y="6597650"/>
                </a:lnTo>
                <a:lnTo>
                  <a:pt x="0" y="6597650"/>
                </a:lnTo>
                <a:close/>
              </a:path>
            </a:pathLst>
          </a:custGeom>
        </p:spPr>
      </p:pic>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Tree>
    <p:extLst>
      <p:ext uri="{BB962C8B-B14F-4D97-AF65-F5344CB8AC3E}">
        <p14:creationId xmlns:p14="http://schemas.microsoft.com/office/powerpoint/2010/main" val="392578182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Kapiteltrenner 2">
    <p:spTree>
      <p:nvGrpSpPr>
        <p:cNvPr id="1" name=""/>
        <p:cNvGrpSpPr/>
        <p:nvPr/>
      </p:nvGrpSpPr>
      <p:grpSpPr>
        <a:xfrm>
          <a:off x="0" y="0"/>
          <a:ext cx="0" cy="0"/>
          <a:chOff x="0" y="0"/>
          <a:chExt cx="0" cy="0"/>
        </a:xfrm>
      </p:grpSpPr>
      <p:grpSp>
        <p:nvGrpSpPr>
          <p:cNvPr id="50" name="Gruppieren 49">
            <a:extLst>
              <a:ext uri="{FF2B5EF4-FFF2-40B4-BE49-F238E27FC236}">
                <a16:creationId xmlns:a16="http://schemas.microsoft.com/office/drawing/2014/main" id="{C90C208C-E187-483E-A849-994740CF4EB9}"/>
              </a:ext>
            </a:extLst>
          </p:cNvPr>
          <p:cNvGrpSpPr/>
          <p:nvPr userDrawn="1"/>
        </p:nvGrpSpPr>
        <p:grpSpPr>
          <a:xfrm>
            <a:off x="-4877" y="4950860"/>
            <a:ext cx="9148877" cy="198120"/>
            <a:chOff x="-4877" y="4950860"/>
            <a:chExt cx="9148877" cy="198120"/>
          </a:xfrm>
        </p:grpSpPr>
        <p:sp>
          <p:nvSpPr>
            <p:cNvPr id="51" name="bk object 18">
              <a:extLst>
                <a:ext uri="{FF2B5EF4-FFF2-40B4-BE49-F238E27FC236}">
                  <a16:creationId xmlns:a16="http://schemas.microsoft.com/office/drawing/2014/main" id="{EE0396FA-425F-4EDC-9520-B9A44FA9B2CE}"/>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2" name="bk object 18">
              <a:extLst>
                <a:ext uri="{FF2B5EF4-FFF2-40B4-BE49-F238E27FC236}">
                  <a16:creationId xmlns:a16="http://schemas.microsoft.com/office/drawing/2014/main" id="{565B0312-1532-4603-9199-E7A9D647D7DD}"/>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3" name="Holder 3">
              <a:extLst>
                <a:ext uri="{FF2B5EF4-FFF2-40B4-BE49-F238E27FC236}">
                  <a16:creationId xmlns:a16="http://schemas.microsoft.com/office/drawing/2014/main" id="{64829966-6167-4E75-9B98-6CFBF28F3C77}"/>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grpSp>
      </p:grpSp>
      <p:sp>
        <p:nvSpPr>
          <p:cNvPr id="5" name="Titel 1">
            <a:extLst>
              <a:ext uri="{FF2B5EF4-FFF2-40B4-BE49-F238E27FC236}">
                <a16:creationId xmlns:a16="http://schemas.microsoft.com/office/drawing/2014/main" id="{B0EFD377-4EA8-4233-8819-69CE7EFB9E7E}"/>
              </a:ext>
            </a:extLst>
          </p:cNvPr>
          <p:cNvSpPr>
            <a:spLocks noGrp="1"/>
          </p:cNvSpPr>
          <p:nvPr>
            <p:ph type="title"/>
          </p:nvPr>
        </p:nvSpPr>
        <p:spPr>
          <a:xfrm>
            <a:off x="3842920" y="3034543"/>
            <a:ext cx="4779587" cy="919235"/>
          </a:xfrm>
        </p:spPr>
        <p:txBody>
          <a:bodyPr/>
          <a:lstStyle>
            <a:lvl1pPr algn="r">
              <a:defRPr/>
            </a:lvl1pPr>
          </a:lstStyle>
          <a:p>
            <a:r>
              <a:rPr lang="de-DE"/>
              <a:t>Titelmasterformat durch Klicken bearbeiten</a:t>
            </a:r>
            <a:endParaRPr lang="de-DE" dirty="0"/>
          </a:p>
        </p:txBody>
      </p:sp>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Tree>
    <p:extLst>
      <p:ext uri="{BB962C8B-B14F-4D97-AF65-F5344CB8AC3E}">
        <p14:creationId xmlns:p14="http://schemas.microsoft.com/office/powerpoint/2010/main" val="374751958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1_Kapiteltrenne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38109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A5A2C-5D4E-7243-8FE1-A1F016495C7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B10C683-C1C0-8341-8997-0D2C450D95A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9BB1527-9BAB-454E-B5A1-2AC7A5A8F4BA}"/>
              </a:ext>
            </a:extLst>
          </p:cNvPr>
          <p:cNvSpPr>
            <a:spLocks noGrp="1"/>
          </p:cNvSpPr>
          <p:nvPr>
            <p:ph type="dt" sz="half" idx="10"/>
          </p:nvPr>
        </p:nvSpPr>
        <p:spPr/>
        <p:txBody>
          <a:bodyPr/>
          <a:lstStyle/>
          <a:p>
            <a:fld id="{FBABCB83-05DF-7143-87D4-62018AFD86A4}" type="datetimeFigureOut">
              <a:t>23.12.21</a:t>
            </a:fld>
            <a:endParaRPr lang="en-US"/>
          </a:p>
        </p:txBody>
      </p:sp>
      <p:sp>
        <p:nvSpPr>
          <p:cNvPr id="5" name="Footer Placeholder 4">
            <a:extLst>
              <a:ext uri="{FF2B5EF4-FFF2-40B4-BE49-F238E27FC236}">
                <a16:creationId xmlns:a16="http://schemas.microsoft.com/office/drawing/2014/main" id="{705A1BAD-5075-D041-BFD5-9B800B0180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DEE96E-DEEC-BC4F-B5D2-29A69DCB394D}"/>
              </a:ext>
            </a:extLst>
          </p:cNvPr>
          <p:cNvSpPr>
            <a:spLocks noGrp="1"/>
          </p:cNvSpPr>
          <p:nvPr>
            <p:ph type="sldNum" sz="quarter" idx="12"/>
          </p:nvPr>
        </p:nvSpPr>
        <p:spPr/>
        <p:txBody>
          <a:bodyPr/>
          <a:lstStyle/>
          <a:p>
            <a:fld id="{DE6CE4CA-966E-1A43-A2C9-5C3E08DE4200}" type="slidenum">
              <a:t>‹#›</a:t>
            </a:fld>
            <a:endParaRPr lang="en-US"/>
          </a:p>
        </p:txBody>
      </p:sp>
    </p:spTree>
    <p:extLst>
      <p:ext uri="{BB962C8B-B14F-4D97-AF65-F5344CB8AC3E}">
        <p14:creationId xmlns:p14="http://schemas.microsoft.com/office/powerpoint/2010/main" val="2859567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sverzeichnis ">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2D474F-8BEC-4D91-A03D-D9362EBEA4EC}"/>
              </a:ext>
            </a:extLst>
          </p:cNvPr>
          <p:cNvSpPr>
            <a:spLocks noGrp="1"/>
          </p:cNvSpPr>
          <p:nvPr>
            <p:ph type="title" hasCustomPrompt="1"/>
          </p:nvPr>
        </p:nvSpPr>
        <p:spPr/>
        <p:txBody>
          <a:bodyPr/>
          <a:lstStyle>
            <a:lvl1pPr>
              <a:defRPr/>
            </a:lvl1pPr>
          </a:lstStyle>
          <a:p>
            <a:r>
              <a:rPr lang="de-DE" dirty="0"/>
              <a:t>Inhaltsverzeichnis (Text bearbeiten)</a:t>
            </a:r>
          </a:p>
        </p:txBody>
      </p:sp>
      <p:sp>
        <p:nvSpPr>
          <p:cNvPr id="3" name="Foliennummernplatzhalter 2">
            <a:extLst>
              <a:ext uri="{FF2B5EF4-FFF2-40B4-BE49-F238E27FC236}">
                <a16:creationId xmlns:a16="http://schemas.microsoft.com/office/drawing/2014/main" id="{A49AD49C-66AF-4DEA-AFAD-00CFC0FCD9D7}"/>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D8A236E8-550F-4D48-A470-B5B6ACB7DD4B}"/>
              </a:ext>
            </a:extLst>
          </p:cNvPr>
          <p:cNvSpPr>
            <a:spLocks noGrp="1"/>
          </p:cNvSpPr>
          <p:nvPr>
            <p:ph type="ftr" sz="quarter" idx="11"/>
          </p:nvPr>
        </p:nvSpPr>
        <p:spPr/>
        <p:txBody>
          <a:bodyPr/>
          <a:lstStyle/>
          <a:p>
            <a:endParaRPr lang="de-DE" dirty="0"/>
          </a:p>
        </p:txBody>
      </p:sp>
      <p:sp>
        <p:nvSpPr>
          <p:cNvPr id="8" name="Inhaltsplatzhalter 7">
            <a:extLst>
              <a:ext uri="{FF2B5EF4-FFF2-40B4-BE49-F238E27FC236}">
                <a16:creationId xmlns:a16="http://schemas.microsoft.com/office/drawing/2014/main" id="{CEECEC85-61F4-4B79-8C27-7F9D489194FE}"/>
              </a:ext>
            </a:extLst>
          </p:cNvPr>
          <p:cNvSpPr>
            <a:spLocks noGrp="1"/>
          </p:cNvSpPr>
          <p:nvPr>
            <p:ph sz="quarter" idx="12" hasCustomPrompt="1"/>
          </p:nvPr>
        </p:nvSpPr>
        <p:spPr>
          <a:xfrm>
            <a:off x="5488102" y="1422400"/>
            <a:ext cx="3655898"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4" name="Textplatzhalter 13">
            <a:extLst>
              <a:ext uri="{FF2B5EF4-FFF2-40B4-BE49-F238E27FC236}">
                <a16:creationId xmlns:a16="http://schemas.microsoft.com/office/drawing/2014/main" id="{00A45E48-BE13-4673-A7CD-2D5059A1B6F9}"/>
              </a:ext>
            </a:extLst>
          </p:cNvPr>
          <p:cNvSpPr>
            <a:spLocks noGrp="1"/>
          </p:cNvSpPr>
          <p:nvPr>
            <p:ph type="body" sz="quarter" idx="13"/>
          </p:nvPr>
        </p:nvSpPr>
        <p:spPr>
          <a:xfrm>
            <a:off x="521550" y="1422399"/>
            <a:ext cx="4586288" cy="3492500"/>
          </a:xfrm>
        </p:spPr>
        <p:txBody>
          <a:bodyPr>
            <a:noAutofit/>
          </a:bodyPr>
          <a:lstStyle>
            <a:lvl1pPr marL="295275" indent="-295275">
              <a:spcBef>
                <a:spcPts val="1200"/>
              </a:spcBef>
              <a:buFont typeface="+mj-lt"/>
              <a:buAutoNum type="arabicPeriod"/>
              <a:defRPr/>
            </a:lvl1pPr>
          </a:lstStyle>
          <a:p>
            <a:pPr lvl="0"/>
            <a:r>
              <a:rPr lang="de-DE"/>
              <a:t>Mastertextformat bearbeiten
Zweite Ebene
Dritte Ebene
Vierte Ebene
Fünfte Ebene</a:t>
            </a:r>
            <a:endParaRPr lang="de-DE" dirty="0"/>
          </a:p>
        </p:txBody>
      </p:sp>
    </p:spTree>
    <p:extLst>
      <p:ext uri="{BB962C8B-B14F-4D97-AF65-F5344CB8AC3E}">
        <p14:creationId xmlns:p14="http://schemas.microsoft.com/office/powerpoint/2010/main" val="3613049811"/>
      </p:ext>
    </p:extLst>
  </p:cSld>
  <p:clrMapOvr>
    <a:masterClrMapping/>
  </p:clrMapOvr>
  <p:extLst>
    <p:ext uri="{DCECCB84-F9BA-43D5-87BE-67443E8EF086}">
      <p15:sldGuideLst xmlns:p15="http://schemas.microsoft.com/office/powerpoint/2012/main">
        <p15:guide id="1" pos="3221"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Mastertitelformat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7" name="Textplatzhalter 6">
            <a:extLst>
              <a:ext uri="{FF2B5EF4-FFF2-40B4-BE49-F238E27FC236}">
                <a16:creationId xmlns:a16="http://schemas.microsoft.com/office/drawing/2014/main" id="{B389A477-57D5-4BE0-806F-7840FB2B8F8E}"/>
              </a:ext>
            </a:extLst>
          </p:cNvPr>
          <p:cNvSpPr>
            <a:spLocks noGrp="1"/>
          </p:cNvSpPr>
          <p:nvPr>
            <p:ph type="body" sz="quarter" idx="13" hasCustomPrompt="1"/>
          </p:nvPr>
        </p:nvSpPr>
        <p:spPr>
          <a:xfrm>
            <a:off x="521550" y="1422399"/>
            <a:ext cx="8096250" cy="3492500"/>
          </a:xfrm>
        </p:spPr>
        <p:txBody>
          <a:bodyPr>
            <a:noAutofit/>
          </a:bodyPr>
          <a:lstStyle>
            <a:lvl1pPr>
              <a:lnSpc>
                <a:spcPct val="100000"/>
              </a:lnSpc>
              <a:defRPr sz="2000"/>
            </a:lvl1pPr>
            <a:lvl2pPr>
              <a:defRPr sz="2000"/>
            </a:lvl2pPr>
            <a:lvl3pPr>
              <a:defRPr sz="2000"/>
            </a:lvl3pPr>
            <a:lvl4pPr>
              <a:defRPr sz="2000"/>
            </a:lvl4pPr>
            <a:lvl5pPr>
              <a:defRPr sz="20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809276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Mastertitelformat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8" name="Textplatzhalter 7">
            <a:extLst>
              <a:ext uri="{FF2B5EF4-FFF2-40B4-BE49-F238E27FC236}">
                <a16:creationId xmlns:a16="http://schemas.microsoft.com/office/drawing/2014/main" id="{2921D334-520E-4FBB-B8A8-6A609B53F956}"/>
              </a:ext>
            </a:extLst>
          </p:cNvPr>
          <p:cNvSpPr>
            <a:spLocks noGrp="1"/>
          </p:cNvSpPr>
          <p:nvPr>
            <p:ph type="body" sz="quarter" idx="14"/>
          </p:nvPr>
        </p:nvSpPr>
        <p:spPr>
          <a:xfrm>
            <a:off x="521550" y="1422399"/>
            <a:ext cx="8101012" cy="3492500"/>
          </a:xfrm>
        </p:spPr>
        <p:txBody>
          <a:bodyPr>
            <a:noAutofit/>
          </a:bodyPr>
          <a:lstStyle/>
          <a:p>
            <a:pPr lvl="0"/>
            <a:r>
              <a:rPr lang="de-DE"/>
              <a:t>Mastertextformat bearbeiten
Zweite Ebene
Dritte Ebene
Vierte Ebene
Fünfte Ebene</a:t>
            </a:r>
          </a:p>
        </p:txBody>
      </p:sp>
      <p:sp>
        <p:nvSpPr>
          <p:cNvPr id="10" name="Textplatzhalter 9">
            <a:extLst>
              <a:ext uri="{FF2B5EF4-FFF2-40B4-BE49-F238E27FC236}">
                <a16:creationId xmlns:a16="http://schemas.microsoft.com/office/drawing/2014/main" id="{01DE3242-4A0A-49BE-B977-923FDF4B3BBE}"/>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Mastertextformat bearbeiten
Zweite Ebene
Dritte Ebene
Vierte Ebene
Fünfte Ebene</a:t>
            </a:r>
            <a:endParaRPr lang="de-DE" dirty="0"/>
          </a:p>
        </p:txBody>
      </p:sp>
    </p:spTree>
    <p:extLst>
      <p:ext uri="{BB962C8B-B14F-4D97-AF65-F5344CB8AC3E}">
        <p14:creationId xmlns:p14="http://schemas.microsoft.com/office/powerpoint/2010/main" val="93736866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uppieren 6">
            <a:extLst>
              <a:ext uri="{FF2B5EF4-FFF2-40B4-BE49-F238E27FC236}">
                <a16:creationId xmlns:a16="http://schemas.microsoft.com/office/drawing/2014/main" id="{F2B04C92-175E-41BA-89CE-B2785D9E3855}"/>
              </a:ext>
            </a:extLst>
          </p:cNvPr>
          <p:cNvGrpSpPr/>
          <p:nvPr userDrawn="1"/>
        </p:nvGrpSpPr>
        <p:grpSpPr>
          <a:xfrm>
            <a:off x="-4877" y="4950860"/>
            <a:ext cx="9148877" cy="198120"/>
            <a:chOff x="-4877" y="4950860"/>
            <a:chExt cx="9148877" cy="198120"/>
          </a:xfrm>
        </p:grpSpPr>
        <p:sp>
          <p:nvSpPr>
            <p:cNvPr id="55" name="bk object 18">
              <a:extLst>
                <a:ext uri="{FF2B5EF4-FFF2-40B4-BE49-F238E27FC236}">
                  <a16:creationId xmlns:a16="http://schemas.microsoft.com/office/drawing/2014/main" id="{AFB087C7-FC7D-4892-B0D6-EA804CF535FD}"/>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chemeClr val="tx2"/>
            </a:solidFill>
          </p:spPr>
          <p:txBody>
            <a:bodyPr wrap="square" lIns="0" tIns="0" rIns="0" bIns="0" rtlCol="0"/>
            <a:lstStyle/>
            <a:p>
              <a:endParaRPr/>
            </a:p>
          </p:txBody>
        </p:sp>
        <p:sp>
          <p:nvSpPr>
            <p:cNvPr id="48" name="bk object 18">
              <a:extLst>
                <a:ext uri="{FF2B5EF4-FFF2-40B4-BE49-F238E27FC236}">
                  <a16:creationId xmlns:a16="http://schemas.microsoft.com/office/drawing/2014/main" id="{FA50712F-6C72-4330-A489-54C0FA78213C}"/>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chemeClr val="tx2"/>
            </a:solidFill>
          </p:spPr>
          <p:txBody>
            <a:bodyPr wrap="square" lIns="0" tIns="0" rIns="0" bIns="0" rtlCol="0"/>
            <a:lstStyle/>
            <a:p>
              <a:endParaRPr/>
            </a:p>
          </p:txBody>
        </p:sp>
        <p:sp>
          <p:nvSpPr>
            <p:cNvPr id="49" name="Holder 3">
              <a:extLst>
                <a:ext uri="{FF2B5EF4-FFF2-40B4-BE49-F238E27FC236}">
                  <a16:creationId xmlns:a16="http://schemas.microsoft.com/office/drawing/2014/main" id="{390EDD11-ED96-4F2C-BB78-7CE69D30A03B}"/>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2" name="Titelplatzhalter 1">
            <a:extLst>
              <a:ext uri="{FF2B5EF4-FFF2-40B4-BE49-F238E27FC236}">
                <a16:creationId xmlns:a16="http://schemas.microsoft.com/office/drawing/2014/main" id="{A03D4771-8BB8-4FA1-A2DA-170FCFE20560}"/>
              </a:ext>
            </a:extLst>
          </p:cNvPr>
          <p:cNvSpPr>
            <a:spLocks noGrp="1"/>
          </p:cNvSpPr>
          <p:nvPr userDrawn="1">
            <p:ph type="title"/>
          </p:nvPr>
        </p:nvSpPr>
        <p:spPr>
          <a:xfrm>
            <a:off x="526594" y="330910"/>
            <a:ext cx="6826772" cy="452322"/>
          </a:xfrm>
          <a:prstGeom prst="rect">
            <a:avLst/>
          </a:prstGeom>
        </p:spPr>
        <p:txBody>
          <a:bodyPr vert="horz" lIns="0" tIns="0" rIns="0" bIns="0" rtlCol="0" anchor="b">
            <a:noAutofit/>
          </a:bodyPr>
          <a:lstStyle/>
          <a:p>
            <a:r>
              <a:rPr lang="de-DE" dirty="0"/>
              <a:t>Mastertitelformat bearbeiten</a:t>
            </a:r>
          </a:p>
        </p:txBody>
      </p:sp>
      <p:sp>
        <p:nvSpPr>
          <p:cNvPr id="3" name="Textplatzhalter 2">
            <a:extLst>
              <a:ext uri="{FF2B5EF4-FFF2-40B4-BE49-F238E27FC236}">
                <a16:creationId xmlns:a16="http://schemas.microsoft.com/office/drawing/2014/main" id="{E32F5159-1DFE-4F9C-BE85-E97D32EA19C5}"/>
              </a:ext>
            </a:extLst>
          </p:cNvPr>
          <p:cNvSpPr>
            <a:spLocks noGrp="1"/>
          </p:cNvSpPr>
          <p:nvPr userDrawn="1">
            <p:ph type="body" idx="1"/>
          </p:nvPr>
        </p:nvSpPr>
        <p:spPr>
          <a:xfrm>
            <a:off x="521550" y="1422399"/>
            <a:ext cx="8100956" cy="3423465"/>
          </a:xfrm>
          <a:prstGeom prst="rect">
            <a:avLst/>
          </a:prstGeom>
        </p:spPr>
        <p:txBody>
          <a:bodyPr vert="horz" lIns="0" tIns="7200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6" name="Foliennummernplatzhalter 5">
            <a:extLst>
              <a:ext uri="{FF2B5EF4-FFF2-40B4-BE49-F238E27FC236}">
                <a16:creationId xmlns:a16="http://schemas.microsoft.com/office/drawing/2014/main" id="{4264DE2C-9DE8-411C-83C3-1274BB370203}"/>
              </a:ext>
            </a:extLst>
          </p:cNvPr>
          <p:cNvSpPr>
            <a:spLocks noGrp="1"/>
          </p:cNvSpPr>
          <p:nvPr userDrawn="1">
            <p:ph type="sldNum" sz="quarter" idx="4"/>
          </p:nvPr>
        </p:nvSpPr>
        <p:spPr>
          <a:xfrm>
            <a:off x="35496" y="4975579"/>
            <a:ext cx="337406" cy="148683"/>
          </a:xfrm>
          <a:prstGeom prst="rect">
            <a:avLst/>
          </a:prstGeom>
        </p:spPr>
        <p:txBody>
          <a:bodyPr vert="horz" lIns="0" tIns="0" rIns="0" bIns="0" rtlCol="0" anchor="ctr"/>
          <a:lstStyle>
            <a:lvl1pPr algn="r">
              <a:defRPr sz="900" b="1">
                <a:solidFill>
                  <a:schemeClr val="bg1"/>
                </a:solidFill>
              </a:defRPr>
            </a:lvl1pPr>
          </a:lstStyle>
          <a:p>
            <a:fld id="{9D195BCC-3514-4B1B-9C18-24F3D67EC549}" type="slidenum">
              <a:rPr lang="de-DE" smtClean="0"/>
              <a:pPr/>
              <a:t>‹#›</a:t>
            </a:fld>
            <a:endParaRPr lang="de-DE" dirty="0"/>
          </a:p>
        </p:txBody>
      </p:sp>
      <p:sp>
        <p:nvSpPr>
          <p:cNvPr id="5" name="Fußzeilenplatzhalter 4">
            <a:extLst>
              <a:ext uri="{FF2B5EF4-FFF2-40B4-BE49-F238E27FC236}">
                <a16:creationId xmlns:a16="http://schemas.microsoft.com/office/drawing/2014/main" id="{F8C549DC-12B4-40A5-A309-CF801E18C8D4}"/>
              </a:ext>
            </a:extLst>
          </p:cNvPr>
          <p:cNvSpPr>
            <a:spLocks noGrp="1"/>
          </p:cNvSpPr>
          <p:nvPr userDrawn="1">
            <p:ph type="ftr" sz="quarter" idx="3"/>
          </p:nvPr>
        </p:nvSpPr>
        <p:spPr>
          <a:xfrm>
            <a:off x="628650" y="4975579"/>
            <a:ext cx="7129704" cy="148683"/>
          </a:xfrm>
          <a:prstGeom prst="rect">
            <a:avLst/>
          </a:prstGeom>
        </p:spPr>
        <p:txBody>
          <a:bodyPr vert="horz" lIns="0" tIns="0" rIns="0" bIns="0" rtlCol="0" anchor="ctr"/>
          <a:lstStyle>
            <a:lvl1pPr algn="l">
              <a:defRPr sz="900">
                <a:solidFill>
                  <a:schemeClr val="bg1"/>
                </a:solidFill>
              </a:defRPr>
            </a:lvl1pPr>
          </a:lstStyle>
          <a:p>
            <a:endParaRPr lang="de-DE" dirty="0"/>
          </a:p>
        </p:txBody>
      </p:sp>
      <p:cxnSp>
        <p:nvCxnSpPr>
          <p:cNvPr id="12" name="Gerader Verbinder 11">
            <a:extLst>
              <a:ext uri="{FF2B5EF4-FFF2-40B4-BE49-F238E27FC236}">
                <a16:creationId xmlns:a16="http://schemas.microsoft.com/office/drawing/2014/main" id="{E9F45371-9B7D-4505-A4D1-3E02BE436A0C}"/>
              </a:ext>
            </a:extLst>
          </p:cNvPr>
          <p:cNvCxnSpPr>
            <a:cxnSpLocks/>
          </p:cNvCxnSpPr>
          <p:nvPr userDrawn="1"/>
        </p:nvCxnSpPr>
        <p:spPr>
          <a:xfrm>
            <a:off x="521551" y="974732"/>
            <a:ext cx="6831815"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grpSp>
        <p:nvGrpSpPr>
          <p:cNvPr id="19" name="Grafik 9">
            <a:extLst>
              <a:ext uri="{FF2B5EF4-FFF2-40B4-BE49-F238E27FC236}">
                <a16:creationId xmlns:a16="http://schemas.microsoft.com/office/drawing/2014/main" id="{A240364D-AE4D-440E-88A8-B05FF302FB9D}"/>
              </a:ext>
            </a:extLst>
          </p:cNvPr>
          <p:cNvGrpSpPr/>
          <p:nvPr userDrawn="1"/>
        </p:nvGrpSpPr>
        <p:grpSpPr>
          <a:xfrm>
            <a:off x="7741437" y="394294"/>
            <a:ext cx="1049330" cy="621121"/>
            <a:chOff x="10321916" y="525077"/>
            <a:chExt cx="1399106" cy="827140"/>
          </a:xfrm>
          <a:solidFill>
            <a:schemeClr val="accent1"/>
          </a:solidFill>
        </p:grpSpPr>
        <p:grpSp>
          <p:nvGrpSpPr>
            <p:cNvPr id="20" name="Grafik 9">
              <a:extLst>
                <a:ext uri="{FF2B5EF4-FFF2-40B4-BE49-F238E27FC236}">
                  <a16:creationId xmlns:a16="http://schemas.microsoft.com/office/drawing/2014/main" id="{A240364D-AE4D-440E-88A8-B05FF302FB9D}"/>
                </a:ext>
              </a:extLst>
            </p:cNvPr>
            <p:cNvGrpSpPr/>
            <p:nvPr/>
          </p:nvGrpSpPr>
          <p:grpSpPr>
            <a:xfrm>
              <a:off x="10321916" y="525077"/>
              <a:ext cx="1179212" cy="575107"/>
              <a:chOff x="10321916" y="525077"/>
              <a:chExt cx="1179212" cy="575107"/>
            </a:xfrm>
            <a:solidFill>
              <a:schemeClr val="accent1"/>
            </a:solidFill>
          </p:grpSpPr>
          <p:sp>
            <p:nvSpPr>
              <p:cNvPr id="21" name="Freihandform: Form 20">
                <a:extLst>
                  <a:ext uri="{FF2B5EF4-FFF2-40B4-BE49-F238E27FC236}">
                    <a16:creationId xmlns:a16="http://schemas.microsoft.com/office/drawing/2014/main" id="{C5CA81CC-0A8C-4F0A-898F-756081956301}"/>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chemeClr val="tx2"/>
              </a:solidFill>
              <a:ln w="2402" cap="flat">
                <a:noFill/>
                <a:prstDash val="solid"/>
                <a:miter/>
              </a:ln>
            </p:spPr>
            <p:txBody>
              <a:bodyPr rtlCol="0" anchor="ctr">
                <a:noAutofit/>
              </a:bodyPr>
              <a:lstStyle/>
              <a:p>
                <a:endParaRPr lang="de-DE" sz="1351"/>
              </a:p>
            </p:txBody>
          </p:sp>
          <p:sp>
            <p:nvSpPr>
              <p:cNvPr id="22" name="Freihandform: Form 21">
                <a:extLst>
                  <a:ext uri="{FF2B5EF4-FFF2-40B4-BE49-F238E27FC236}">
                    <a16:creationId xmlns:a16="http://schemas.microsoft.com/office/drawing/2014/main" id="{1076D363-C034-4E14-9F45-AC0FCE1EDB18}"/>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chemeClr val="tx2"/>
              </a:solidFill>
              <a:ln w="2402" cap="flat">
                <a:noFill/>
                <a:prstDash val="solid"/>
                <a:miter/>
              </a:ln>
            </p:spPr>
            <p:txBody>
              <a:bodyPr rtlCol="0" anchor="ctr">
                <a:noAutofit/>
              </a:bodyPr>
              <a:lstStyle/>
              <a:p>
                <a:endParaRPr lang="de-DE" sz="1351" dirty="0"/>
              </a:p>
            </p:txBody>
          </p:sp>
          <p:sp>
            <p:nvSpPr>
              <p:cNvPr id="23" name="Freihandform: Form 22">
                <a:extLst>
                  <a:ext uri="{FF2B5EF4-FFF2-40B4-BE49-F238E27FC236}">
                    <a16:creationId xmlns:a16="http://schemas.microsoft.com/office/drawing/2014/main" id="{594D7886-9B36-4085-8FC4-E5D73FFB04FF}"/>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chemeClr val="tx2"/>
              </a:solidFill>
              <a:ln w="2402" cap="flat">
                <a:noFill/>
                <a:prstDash val="solid"/>
                <a:miter/>
              </a:ln>
            </p:spPr>
            <p:txBody>
              <a:bodyPr rtlCol="0" anchor="ctr">
                <a:noAutofit/>
              </a:bodyPr>
              <a:lstStyle/>
              <a:p>
                <a:endParaRPr lang="de-DE" sz="1351"/>
              </a:p>
            </p:txBody>
          </p:sp>
          <p:sp>
            <p:nvSpPr>
              <p:cNvPr id="24" name="Freihandform: Form 23">
                <a:extLst>
                  <a:ext uri="{FF2B5EF4-FFF2-40B4-BE49-F238E27FC236}">
                    <a16:creationId xmlns:a16="http://schemas.microsoft.com/office/drawing/2014/main" id="{34A71752-C6CB-41A1-9ED4-535445E5CA2A}"/>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noAutofit/>
              </a:bodyPr>
              <a:lstStyle/>
              <a:p>
                <a:endParaRPr lang="de-DE" sz="1351"/>
              </a:p>
            </p:txBody>
          </p:sp>
          <p:sp>
            <p:nvSpPr>
              <p:cNvPr id="25" name="Freihandform: Form 24">
                <a:extLst>
                  <a:ext uri="{FF2B5EF4-FFF2-40B4-BE49-F238E27FC236}">
                    <a16:creationId xmlns:a16="http://schemas.microsoft.com/office/drawing/2014/main" id="{0B449204-D2C5-46C7-9446-78CB3AE33C0F}"/>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noAutofit/>
              </a:bodyPr>
              <a:lstStyle/>
              <a:p>
                <a:endParaRPr lang="de-DE" sz="1351"/>
              </a:p>
            </p:txBody>
          </p:sp>
          <p:sp>
            <p:nvSpPr>
              <p:cNvPr id="26" name="Freihandform: Form 25">
                <a:extLst>
                  <a:ext uri="{FF2B5EF4-FFF2-40B4-BE49-F238E27FC236}">
                    <a16:creationId xmlns:a16="http://schemas.microsoft.com/office/drawing/2014/main" id="{836500CA-7AFD-48CA-B6D3-0D77161C68BC}"/>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noAutofit/>
              </a:bodyPr>
              <a:lstStyle/>
              <a:p>
                <a:endParaRPr lang="de-DE" sz="1351"/>
              </a:p>
            </p:txBody>
          </p:sp>
        </p:grpSp>
        <p:sp>
          <p:nvSpPr>
            <p:cNvPr id="27" name="Freihandform: Form 26">
              <a:extLst>
                <a:ext uri="{FF2B5EF4-FFF2-40B4-BE49-F238E27FC236}">
                  <a16:creationId xmlns:a16="http://schemas.microsoft.com/office/drawing/2014/main" id="{17016B36-B092-4AFD-B601-383B7784BFBF}"/>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noAutofit/>
            </a:bodyPr>
            <a:lstStyle/>
            <a:p>
              <a:endParaRPr lang="de-DE" sz="1351"/>
            </a:p>
          </p:txBody>
        </p:sp>
        <p:sp>
          <p:nvSpPr>
            <p:cNvPr id="28" name="Freihandform: Form 27">
              <a:extLst>
                <a:ext uri="{FF2B5EF4-FFF2-40B4-BE49-F238E27FC236}">
                  <a16:creationId xmlns:a16="http://schemas.microsoft.com/office/drawing/2014/main" id="{D1A46A87-4807-4767-B647-E3EC036BC92A}"/>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noAutofit/>
            </a:bodyPr>
            <a:lstStyle/>
            <a:p>
              <a:endParaRPr lang="de-DE" sz="1351"/>
            </a:p>
          </p:txBody>
        </p:sp>
        <p:sp>
          <p:nvSpPr>
            <p:cNvPr id="29" name="Freihandform: Form 28">
              <a:extLst>
                <a:ext uri="{FF2B5EF4-FFF2-40B4-BE49-F238E27FC236}">
                  <a16:creationId xmlns:a16="http://schemas.microsoft.com/office/drawing/2014/main" id="{59FDC7EA-9A66-40BA-AEEF-50B9422FB283}"/>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endParaRPr lang="de-DE" sz="1351"/>
            </a:p>
          </p:txBody>
        </p:sp>
        <p:grpSp>
          <p:nvGrpSpPr>
            <p:cNvPr id="30" name="Grafik 9">
              <a:extLst>
                <a:ext uri="{FF2B5EF4-FFF2-40B4-BE49-F238E27FC236}">
                  <a16:creationId xmlns:a16="http://schemas.microsoft.com/office/drawing/2014/main" id="{A240364D-AE4D-440E-88A8-B05FF302FB9D}"/>
                </a:ext>
              </a:extLst>
            </p:cNvPr>
            <p:cNvGrpSpPr/>
            <p:nvPr/>
          </p:nvGrpSpPr>
          <p:grpSpPr>
            <a:xfrm>
              <a:off x="10496140" y="1110575"/>
              <a:ext cx="101490" cy="55578"/>
              <a:chOff x="10496140" y="1110575"/>
              <a:chExt cx="101490" cy="55578"/>
            </a:xfrm>
            <a:solidFill>
              <a:srgbClr val="000000"/>
            </a:solidFill>
          </p:grpSpPr>
          <p:sp>
            <p:nvSpPr>
              <p:cNvPr id="31" name="Freihandform: Form 30">
                <a:extLst>
                  <a:ext uri="{FF2B5EF4-FFF2-40B4-BE49-F238E27FC236}">
                    <a16:creationId xmlns:a16="http://schemas.microsoft.com/office/drawing/2014/main" id="{EDC61321-1CDD-47FE-82F4-EC44AE05670E}"/>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noAutofit/>
              </a:bodyPr>
              <a:lstStyle/>
              <a:p>
                <a:endParaRPr lang="de-DE" sz="1351"/>
              </a:p>
            </p:txBody>
          </p:sp>
          <p:sp>
            <p:nvSpPr>
              <p:cNvPr id="32" name="Freihandform: Form 31">
                <a:extLst>
                  <a:ext uri="{FF2B5EF4-FFF2-40B4-BE49-F238E27FC236}">
                    <a16:creationId xmlns:a16="http://schemas.microsoft.com/office/drawing/2014/main" id="{88F89A53-4AB3-4A93-B3CB-37874A98D1FD}"/>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noAutofit/>
              </a:bodyPr>
              <a:lstStyle/>
              <a:p>
                <a:endParaRPr lang="de-DE" sz="1351"/>
              </a:p>
            </p:txBody>
          </p:sp>
        </p:grpSp>
        <p:sp>
          <p:nvSpPr>
            <p:cNvPr id="33" name="Freihandform: Form 32">
              <a:extLst>
                <a:ext uri="{FF2B5EF4-FFF2-40B4-BE49-F238E27FC236}">
                  <a16:creationId xmlns:a16="http://schemas.microsoft.com/office/drawing/2014/main" id="{58E0EDC8-E74F-4551-8BD2-939CC38E7C32}"/>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endParaRPr lang="de-DE" sz="1351"/>
            </a:p>
          </p:txBody>
        </p:sp>
        <p:grpSp>
          <p:nvGrpSpPr>
            <p:cNvPr id="34" name="Grafik 9">
              <a:extLst>
                <a:ext uri="{FF2B5EF4-FFF2-40B4-BE49-F238E27FC236}">
                  <a16:creationId xmlns:a16="http://schemas.microsoft.com/office/drawing/2014/main" id="{A240364D-AE4D-440E-88A8-B05FF302FB9D}"/>
                </a:ext>
              </a:extLst>
            </p:cNvPr>
            <p:cNvGrpSpPr/>
            <p:nvPr/>
          </p:nvGrpSpPr>
          <p:grpSpPr>
            <a:xfrm>
              <a:off x="10639675" y="1081336"/>
              <a:ext cx="106322" cy="86991"/>
              <a:chOff x="10639675" y="1081336"/>
              <a:chExt cx="106322" cy="86991"/>
            </a:xfrm>
            <a:solidFill>
              <a:srgbClr val="000000"/>
            </a:solidFill>
          </p:grpSpPr>
          <p:sp>
            <p:nvSpPr>
              <p:cNvPr id="35" name="Freihandform: Form 34">
                <a:extLst>
                  <a:ext uri="{FF2B5EF4-FFF2-40B4-BE49-F238E27FC236}">
                    <a16:creationId xmlns:a16="http://schemas.microsoft.com/office/drawing/2014/main" id="{9D8C1F22-3E98-4749-B684-AA127651774A}"/>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noAutofit/>
              </a:bodyPr>
              <a:lstStyle/>
              <a:p>
                <a:endParaRPr lang="de-DE" sz="1351"/>
              </a:p>
            </p:txBody>
          </p:sp>
          <p:sp>
            <p:nvSpPr>
              <p:cNvPr id="36" name="Freihandform: Form 35">
                <a:extLst>
                  <a:ext uri="{FF2B5EF4-FFF2-40B4-BE49-F238E27FC236}">
                    <a16:creationId xmlns:a16="http://schemas.microsoft.com/office/drawing/2014/main" id="{1C3B0773-417D-4813-BD67-9BC2D01A3929}"/>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noAutofit/>
              </a:bodyPr>
              <a:lstStyle/>
              <a:p>
                <a:endParaRPr lang="de-DE" sz="1351"/>
              </a:p>
            </p:txBody>
          </p:sp>
        </p:grpSp>
        <p:sp>
          <p:nvSpPr>
            <p:cNvPr id="37" name="Freihandform: Form 36">
              <a:extLst>
                <a:ext uri="{FF2B5EF4-FFF2-40B4-BE49-F238E27FC236}">
                  <a16:creationId xmlns:a16="http://schemas.microsoft.com/office/drawing/2014/main" id="{1B5CEBB8-8410-4826-A2E1-C3C323E13940}"/>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noAutofit/>
            </a:bodyPr>
            <a:lstStyle/>
            <a:p>
              <a:endParaRPr lang="de-DE" sz="1351"/>
            </a:p>
          </p:txBody>
        </p:sp>
        <p:sp>
          <p:nvSpPr>
            <p:cNvPr id="38" name="Freihandform: Form 37">
              <a:extLst>
                <a:ext uri="{FF2B5EF4-FFF2-40B4-BE49-F238E27FC236}">
                  <a16:creationId xmlns:a16="http://schemas.microsoft.com/office/drawing/2014/main" id="{C2141CF3-1E59-49AE-B4F4-71225DE8DBD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noAutofit/>
            </a:bodyPr>
            <a:lstStyle/>
            <a:p>
              <a:endParaRPr lang="de-DE" sz="1351"/>
            </a:p>
          </p:txBody>
        </p:sp>
        <p:sp>
          <p:nvSpPr>
            <p:cNvPr id="39" name="Freihandform: Form 38">
              <a:extLst>
                <a:ext uri="{FF2B5EF4-FFF2-40B4-BE49-F238E27FC236}">
                  <a16:creationId xmlns:a16="http://schemas.microsoft.com/office/drawing/2014/main" id="{77A4FE29-4562-4C15-8839-87F3DA744A7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endParaRPr lang="de-DE" sz="1351"/>
            </a:p>
          </p:txBody>
        </p:sp>
        <p:grpSp>
          <p:nvGrpSpPr>
            <p:cNvPr id="40" name="Grafik 9">
              <a:extLst>
                <a:ext uri="{FF2B5EF4-FFF2-40B4-BE49-F238E27FC236}">
                  <a16:creationId xmlns:a16="http://schemas.microsoft.com/office/drawing/2014/main" id="{A240364D-AE4D-440E-88A8-B05FF302FB9D}"/>
                </a:ext>
              </a:extLst>
            </p:cNvPr>
            <p:cNvGrpSpPr/>
            <p:nvPr/>
          </p:nvGrpSpPr>
          <p:grpSpPr>
            <a:xfrm>
              <a:off x="10321916" y="1110575"/>
              <a:ext cx="1399106" cy="241642"/>
              <a:chOff x="10321916" y="1110575"/>
              <a:chExt cx="1399106" cy="241642"/>
            </a:xfrm>
            <a:solidFill>
              <a:schemeClr val="accent1"/>
            </a:solidFill>
          </p:grpSpPr>
          <p:sp>
            <p:nvSpPr>
              <p:cNvPr id="41" name="Freihandform: Form 40">
                <a:extLst>
                  <a:ext uri="{FF2B5EF4-FFF2-40B4-BE49-F238E27FC236}">
                    <a16:creationId xmlns:a16="http://schemas.microsoft.com/office/drawing/2014/main" id="{499DC055-1C0A-47CE-BA62-2B92DDA092AF}"/>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noAutofit/>
              </a:bodyPr>
              <a:lstStyle/>
              <a:p>
                <a:endParaRPr lang="de-DE" sz="1351"/>
              </a:p>
            </p:txBody>
          </p:sp>
          <p:sp>
            <p:nvSpPr>
              <p:cNvPr id="42" name="Freihandform: Form 41">
                <a:extLst>
                  <a:ext uri="{FF2B5EF4-FFF2-40B4-BE49-F238E27FC236}">
                    <a16:creationId xmlns:a16="http://schemas.microsoft.com/office/drawing/2014/main" id="{CFC50087-AE06-4FC3-BF14-DD98E5DF1E54}"/>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noAutofit/>
              </a:bodyPr>
              <a:lstStyle/>
              <a:p>
                <a:endParaRPr lang="de-DE" sz="1351"/>
              </a:p>
            </p:txBody>
          </p:sp>
          <p:sp>
            <p:nvSpPr>
              <p:cNvPr id="43" name="Freihandform: Form 42">
                <a:extLst>
                  <a:ext uri="{FF2B5EF4-FFF2-40B4-BE49-F238E27FC236}">
                    <a16:creationId xmlns:a16="http://schemas.microsoft.com/office/drawing/2014/main" id="{21874895-4ADB-4607-9955-2800059B66C0}"/>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noAutofit/>
              </a:bodyPr>
              <a:lstStyle/>
              <a:p>
                <a:endParaRPr lang="de-DE" sz="1351"/>
              </a:p>
            </p:txBody>
          </p:sp>
          <p:sp>
            <p:nvSpPr>
              <p:cNvPr id="44" name="Freihandform: Form 43">
                <a:extLst>
                  <a:ext uri="{FF2B5EF4-FFF2-40B4-BE49-F238E27FC236}">
                    <a16:creationId xmlns:a16="http://schemas.microsoft.com/office/drawing/2014/main" id="{CCA96FB2-00D1-437E-BC9E-014BF2485AA3}"/>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chemeClr val="tx2"/>
              </a:solidFill>
              <a:ln w="2402" cap="flat">
                <a:noFill/>
                <a:prstDash val="solid"/>
                <a:miter/>
              </a:ln>
            </p:spPr>
            <p:txBody>
              <a:bodyPr rtlCol="0" anchor="ctr">
                <a:noAutofit/>
              </a:bodyPr>
              <a:lstStyle/>
              <a:p>
                <a:endParaRPr lang="de-DE" sz="1351"/>
              </a:p>
            </p:txBody>
          </p:sp>
        </p:grpSp>
      </p:grpSp>
      <p:sp>
        <p:nvSpPr>
          <p:cNvPr id="45" name="Freihandform: Form 44">
            <a:extLst>
              <a:ext uri="{FF2B5EF4-FFF2-40B4-BE49-F238E27FC236}">
                <a16:creationId xmlns:a16="http://schemas.microsoft.com/office/drawing/2014/main" id="{883162FD-5920-459D-B957-31A263988D88}"/>
              </a:ext>
            </a:extLst>
          </p:cNvPr>
          <p:cNvSpPr/>
          <p:nvPr userDrawn="1"/>
        </p:nvSpPr>
        <p:spPr>
          <a:xfrm>
            <a:off x="-4877" y="407792"/>
            <a:ext cx="337406" cy="294925"/>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6AB3"/>
          </a:solidFill>
          <a:ln w="2402" cap="flat">
            <a:noFill/>
            <a:prstDash val="solid"/>
            <a:miter/>
          </a:ln>
        </p:spPr>
        <p:txBody>
          <a:bodyPr rtlCol="0" anchor="ctr"/>
          <a:lstStyle/>
          <a:p>
            <a:endParaRPr lang="de-DE" sz="1351"/>
          </a:p>
        </p:txBody>
      </p:sp>
    </p:spTree>
    <p:extLst>
      <p:ext uri="{BB962C8B-B14F-4D97-AF65-F5344CB8AC3E}">
        <p14:creationId xmlns:p14="http://schemas.microsoft.com/office/powerpoint/2010/main" val="18342188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6" r:id="rId7"/>
    <p:sldLayoutId id="2147483697" r:id="rId8"/>
    <p:sldLayoutId id="2147483698" r:id="rId9"/>
    <p:sldLayoutId id="2147483721" r:id="rId10"/>
    <p:sldLayoutId id="2147483699" r:id="rId11"/>
    <p:sldLayoutId id="2147483700" r:id="rId12"/>
    <p:sldLayoutId id="2147483722"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4" r:id="rId25"/>
    <p:sldLayoutId id="2147483716" r:id="rId26"/>
    <p:sldLayoutId id="2147483717" r:id="rId27"/>
    <p:sldLayoutId id="2147483718" r:id="rId28"/>
    <p:sldLayoutId id="2147483719" r:id="rId29"/>
    <p:sldLayoutId id="2147483720" r:id="rId30"/>
    <p:sldLayoutId id="2147483723" r:id="rId31"/>
    <p:sldLayoutId id="2147483724" r:id="rId32"/>
  </p:sldLayoutIdLst>
  <p:hf hdr="0" dt="0"/>
  <p:txStyles>
    <p:titleStyle>
      <a:lvl1pPr algn="l" defTabSz="914400" rtl="0" eaLnBrk="1" latinLnBrk="0" hangingPunct="1">
        <a:lnSpc>
          <a:spcPct val="90000"/>
        </a:lnSpc>
        <a:spcBef>
          <a:spcPct val="0"/>
        </a:spcBef>
        <a:buNone/>
        <a:defRPr sz="2700" kern="1200">
          <a:solidFill>
            <a:schemeClr val="tx2"/>
          </a:solidFill>
          <a:latin typeface="+mj-lt"/>
          <a:ea typeface="+mj-ea"/>
          <a:cs typeface="+mj-cs"/>
        </a:defRPr>
      </a:lvl1pPr>
    </p:titleStyle>
    <p:bodyStyle>
      <a:lvl1pPr marL="266700" indent="-266700" algn="l" defTabSz="914400" rtl="0" eaLnBrk="1" latinLnBrk="0" hangingPunct="1">
        <a:lnSpc>
          <a:spcPct val="90000"/>
        </a:lnSpc>
        <a:spcBef>
          <a:spcPts val="600"/>
        </a:spcBef>
        <a:buClr>
          <a:schemeClr val="tx2"/>
        </a:buClr>
        <a:buFont typeface="Wingdings 2" panose="05020102010507070707" pitchFamily="18" charset="2"/>
        <a:buChar char=""/>
        <a:defRPr sz="1600" kern="1200">
          <a:solidFill>
            <a:schemeClr val="tx1"/>
          </a:solidFill>
          <a:latin typeface="+mn-lt"/>
          <a:ea typeface="+mn-ea"/>
          <a:cs typeface="+mn-cs"/>
        </a:defRPr>
      </a:lvl1pPr>
      <a:lvl2pPr marL="541338" indent="-274638" algn="l" defTabSz="914400" rtl="0" eaLnBrk="1" latinLnBrk="0" hangingPunct="1">
        <a:lnSpc>
          <a:spcPct val="90000"/>
        </a:lnSpc>
        <a:spcBef>
          <a:spcPts val="600"/>
        </a:spcBef>
        <a:buClr>
          <a:schemeClr val="accent6"/>
        </a:buClr>
        <a:buFont typeface="Wingdings 2" panose="05020102010507070707" pitchFamily="18" charset="2"/>
        <a:buChar char=""/>
        <a:defRPr sz="1400" kern="1200">
          <a:solidFill>
            <a:schemeClr val="tx1"/>
          </a:solidFill>
          <a:latin typeface="+mn-lt"/>
          <a:ea typeface="+mn-ea"/>
          <a:cs typeface="+mn-cs"/>
        </a:defRPr>
      </a:lvl2pPr>
      <a:lvl3pPr marL="808038" indent="-266700" algn="l" defTabSz="914400" rtl="0" eaLnBrk="1" latinLnBrk="0" hangingPunct="1">
        <a:lnSpc>
          <a:spcPct val="90000"/>
        </a:lnSpc>
        <a:spcBef>
          <a:spcPts val="600"/>
        </a:spcBef>
        <a:buClr>
          <a:schemeClr val="accent6"/>
        </a:buClr>
        <a:buFont typeface="Wingdings 2" panose="05020102010507070707" pitchFamily="18" charset="2"/>
        <a:buChar char=""/>
        <a:defRPr sz="1200" kern="1200">
          <a:solidFill>
            <a:schemeClr val="tx1"/>
          </a:solidFill>
          <a:latin typeface="+mn-lt"/>
          <a:ea typeface="+mn-ea"/>
          <a:cs typeface="+mn-cs"/>
        </a:defRPr>
      </a:lvl3pPr>
      <a:lvl4pPr marL="1074738" indent="-266700" algn="l" defTabSz="914400" rtl="0" eaLnBrk="1" latinLnBrk="0" hangingPunct="1">
        <a:lnSpc>
          <a:spcPct val="90000"/>
        </a:lnSpc>
        <a:spcBef>
          <a:spcPts val="600"/>
        </a:spcBef>
        <a:buClr>
          <a:schemeClr val="tx2"/>
        </a:buClr>
        <a:buFont typeface="Wingdings 2" panose="05020102010507070707" pitchFamily="18" charset="2"/>
        <a:buChar char=""/>
        <a:defRPr sz="1200" kern="1200">
          <a:solidFill>
            <a:schemeClr val="tx1"/>
          </a:solidFill>
          <a:latin typeface="+mn-lt"/>
          <a:ea typeface="+mn-ea"/>
          <a:cs typeface="+mn-cs"/>
        </a:defRPr>
      </a:lvl4pPr>
      <a:lvl5pPr marL="1341438" indent="-266700" algn="l" defTabSz="914400" rtl="0" eaLnBrk="1" latinLnBrk="0" hangingPunct="1">
        <a:lnSpc>
          <a:spcPct val="90000"/>
        </a:lnSpc>
        <a:spcBef>
          <a:spcPts val="600"/>
        </a:spcBef>
        <a:buClr>
          <a:schemeClr val="tx2"/>
        </a:buClr>
        <a:buFont typeface="Wingdings 2" panose="05020102010507070707" pitchFamily="18" charset="2"/>
        <a:buChar char=""/>
        <a:defRPr sz="1200" kern="1200">
          <a:solidFill>
            <a:schemeClr val="tx1"/>
          </a:solidFill>
          <a:latin typeface="+mn-lt"/>
          <a:ea typeface="+mn-ea"/>
          <a:cs typeface="+mn-cs"/>
        </a:defRPr>
      </a:lvl5pPr>
      <a:lvl6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6pPr>
      <a:lvl7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7pPr>
      <a:lvl8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61" userDrawn="1">
          <p15:clr>
            <a:srgbClr val="F26B43"/>
          </p15:clr>
        </p15:guide>
        <p15:guide id="4" pos="329" userDrawn="1">
          <p15:clr>
            <a:srgbClr val="F26B43"/>
          </p15:clr>
        </p15:guide>
        <p15:guide id="5" pos="5432" userDrawn="1">
          <p15:clr>
            <a:srgbClr val="F26B43"/>
          </p15:clr>
        </p15:guide>
        <p15:guide id="6" orient="horz" pos="686" userDrawn="1">
          <p15:clr>
            <a:srgbClr val="F26B43"/>
          </p15:clr>
        </p15:guide>
        <p15:guide id="7" orient="horz" pos="3096" userDrawn="1">
          <p15:clr>
            <a:srgbClr val="F26B43"/>
          </p15:clr>
        </p15:guide>
        <p15:guide id="9" orient="horz" pos="3121" userDrawn="1">
          <p15:clr>
            <a:srgbClr val="F26B43"/>
          </p15:clr>
        </p15:guide>
        <p15:guide id="10" orient="horz" pos="89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uppieren 6">
            <a:extLst>
              <a:ext uri="{FF2B5EF4-FFF2-40B4-BE49-F238E27FC236}">
                <a16:creationId xmlns:a16="http://schemas.microsoft.com/office/drawing/2014/main" id="{F2B04C92-175E-41BA-89CE-B2785D9E3855}"/>
              </a:ext>
            </a:extLst>
          </p:cNvPr>
          <p:cNvGrpSpPr/>
          <p:nvPr userDrawn="1"/>
        </p:nvGrpSpPr>
        <p:grpSpPr>
          <a:xfrm>
            <a:off x="-4877" y="4950860"/>
            <a:ext cx="9148877" cy="198120"/>
            <a:chOff x="-4877" y="4950860"/>
            <a:chExt cx="9148877" cy="198120"/>
          </a:xfrm>
        </p:grpSpPr>
        <p:sp>
          <p:nvSpPr>
            <p:cNvPr id="55" name="bk object 18">
              <a:extLst>
                <a:ext uri="{FF2B5EF4-FFF2-40B4-BE49-F238E27FC236}">
                  <a16:creationId xmlns:a16="http://schemas.microsoft.com/office/drawing/2014/main" id="{AFB087C7-FC7D-4892-B0D6-EA804CF535FD}"/>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48" name="bk object 18">
              <a:extLst>
                <a:ext uri="{FF2B5EF4-FFF2-40B4-BE49-F238E27FC236}">
                  <a16:creationId xmlns:a16="http://schemas.microsoft.com/office/drawing/2014/main" id="{FA50712F-6C72-4330-A489-54C0FA78213C}"/>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49" name="Holder 3">
              <a:extLst>
                <a:ext uri="{FF2B5EF4-FFF2-40B4-BE49-F238E27FC236}">
                  <a16:creationId xmlns:a16="http://schemas.microsoft.com/office/drawing/2014/main" id="{390EDD11-ED96-4F2C-BB78-7CE69D30A03B}"/>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2" name="Titelplatzhalter 1">
            <a:extLst>
              <a:ext uri="{FF2B5EF4-FFF2-40B4-BE49-F238E27FC236}">
                <a16:creationId xmlns:a16="http://schemas.microsoft.com/office/drawing/2014/main" id="{A03D4771-8BB8-4FA1-A2DA-170FCFE20560}"/>
              </a:ext>
            </a:extLst>
          </p:cNvPr>
          <p:cNvSpPr>
            <a:spLocks noGrp="1"/>
          </p:cNvSpPr>
          <p:nvPr userDrawn="1">
            <p:ph type="title"/>
          </p:nvPr>
        </p:nvSpPr>
        <p:spPr>
          <a:xfrm>
            <a:off x="526594" y="330910"/>
            <a:ext cx="6826772" cy="452322"/>
          </a:xfrm>
          <a:prstGeom prst="rect">
            <a:avLst/>
          </a:prstGeom>
        </p:spPr>
        <p:txBody>
          <a:bodyPr vert="horz" lIns="0" tIns="0" rIns="0" bIns="0" rtlCol="0" anchor="b">
            <a:noAutofit/>
          </a:bodyPr>
          <a:lstStyle/>
          <a:p>
            <a:r>
              <a:rPr lang="de-DE" dirty="0"/>
              <a:t>Mastertitelformat bearbeiten</a:t>
            </a:r>
          </a:p>
        </p:txBody>
      </p:sp>
      <p:sp>
        <p:nvSpPr>
          <p:cNvPr id="3" name="Textplatzhalter 2">
            <a:extLst>
              <a:ext uri="{FF2B5EF4-FFF2-40B4-BE49-F238E27FC236}">
                <a16:creationId xmlns:a16="http://schemas.microsoft.com/office/drawing/2014/main" id="{E32F5159-1DFE-4F9C-BE85-E97D32EA19C5}"/>
              </a:ext>
            </a:extLst>
          </p:cNvPr>
          <p:cNvSpPr>
            <a:spLocks noGrp="1"/>
          </p:cNvSpPr>
          <p:nvPr userDrawn="1">
            <p:ph type="body" idx="1"/>
          </p:nvPr>
        </p:nvSpPr>
        <p:spPr>
          <a:xfrm>
            <a:off x="521550" y="1422399"/>
            <a:ext cx="8100956" cy="3423465"/>
          </a:xfrm>
          <a:prstGeom prst="rect">
            <a:avLst/>
          </a:prstGeom>
        </p:spPr>
        <p:txBody>
          <a:bodyPr vert="horz" lIns="0" tIns="7200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6" name="Foliennummernplatzhalter 5">
            <a:extLst>
              <a:ext uri="{FF2B5EF4-FFF2-40B4-BE49-F238E27FC236}">
                <a16:creationId xmlns:a16="http://schemas.microsoft.com/office/drawing/2014/main" id="{4264DE2C-9DE8-411C-83C3-1274BB370203}"/>
              </a:ext>
            </a:extLst>
          </p:cNvPr>
          <p:cNvSpPr>
            <a:spLocks noGrp="1"/>
          </p:cNvSpPr>
          <p:nvPr userDrawn="1">
            <p:ph type="sldNum" sz="quarter" idx="4"/>
          </p:nvPr>
        </p:nvSpPr>
        <p:spPr>
          <a:xfrm>
            <a:off x="35496" y="4975579"/>
            <a:ext cx="337406" cy="148683"/>
          </a:xfrm>
          <a:prstGeom prst="rect">
            <a:avLst/>
          </a:prstGeom>
        </p:spPr>
        <p:txBody>
          <a:bodyPr vert="horz" lIns="0" tIns="0" rIns="0" bIns="0" rtlCol="0" anchor="ctr"/>
          <a:lstStyle>
            <a:lvl1pPr algn="r">
              <a:defRPr sz="900" b="1">
                <a:solidFill>
                  <a:schemeClr val="bg1"/>
                </a:solidFill>
              </a:defRPr>
            </a:lvl1pPr>
          </a:lstStyle>
          <a:p>
            <a:fld id="{9D195BCC-3514-4B1B-9C18-24F3D67EC549}" type="slidenum">
              <a:rPr lang="de-DE" smtClean="0"/>
              <a:pPr/>
              <a:t>‹#›</a:t>
            </a:fld>
            <a:endParaRPr lang="de-DE" dirty="0"/>
          </a:p>
        </p:txBody>
      </p:sp>
      <p:sp>
        <p:nvSpPr>
          <p:cNvPr id="5" name="Fußzeilenplatzhalter 4">
            <a:extLst>
              <a:ext uri="{FF2B5EF4-FFF2-40B4-BE49-F238E27FC236}">
                <a16:creationId xmlns:a16="http://schemas.microsoft.com/office/drawing/2014/main" id="{F8C549DC-12B4-40A5-A309-CF801E18C8D4}"/>
              </a:ext>
            </a:extLst>
          </p:cNvPr>
          <p:cNvSpPr>
            <a:spLocks noGrp="1"/>
          </p:cNvSpPr>
          <p:nvPr userDrawn="1">
            <p:ph type="ftr" sz="quarter" idx="3"/>
          </p:nvPr>
        </p:nvSpPr>
        <p:spPr>
          <a:xfrm>
            <a:off x="628650" y="4975579"/>
            <a:ext cx="7129704" cy="148683"/>
          </a:xfrm>
          <a:prstGeom prst="rect">
            <a:avLst/>
          </a:prstGeom>
        </p:spPr>
        <p:txBody>
          <a:bodyPr vert="horz" lIns="0" tIns="0" rIns="0" bIns="0" rtlCol="0" anchor="ctr"/>
          <a:lstStyle>
            <a:lvl1pPr algn="l">
              <a:defRPr sz="900">
                <a:solidFill>
                  <a:schemeClr val="bg1"/>
                </a:solidFill>
              </a:defRPr>
            </a:lvl1pPr>
          </a:lstStyle>
          <a:p>
            <a:endParaRPr lang="de-DE" dirty="0"/>
          </a:p>
        </p:txBody>
      </p:sp>
      <p:cxnSp>
        <p:nvCxnSpPr>
          <p:cNvPr id="12" name="Gerader Verbinder 11">
            <a:extLst>
              <a:ext uri="{FF2B5EF4-FFF2-40B4-BE49-F238E27FC236}">
                <a16:creationId xmlns:a16="http://schemas.microsoft.com/office/drawing/2014/main" id="{E9F45371-9B7D-4505-A4D1-3E02BE436A0C}"/>
              </a:ext>
            </a:extLst>
          </p:cNvPr>
          <p:cNvCxnSpPr>
            <a:cxnSpLocks/>
          </p:cNvCxnSpPr>
          <p:nvPr userDrawn="1"/>
        </p:nvCxnSpPr>
        <p:spPr>
          <a:xfrm>
            <a:off x="521551" y="974732"/>
            <a:ext cx="6831815"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grpSp>
        <p:nvGrpSpPr>
          <p:cNvPr id="19" name="Grafik 9">
            <a:extLst>
              <a:ext uri="{FF2B5EF4-FFF2-40B4-BE49-F238E27FC236}">
                <a16:creationId xmlns:a16="http://schemas.microsoft.com/office/drawing/2014/main" id="{A240364D-AE4D-440E-88A8-B05FF302FB9D}"/>
              </a:ext>
            </a:extLst>
          </p:cNvPr>
          <p:cNvGrpSpPr/>
          <p:nvPr userDrawn="1"/>
        </p:nvGrpSpPr>
        <p:grpSpPr>
          <a:xfrm>
            <a:off x="7741437" y="394294"/>
            <a:ext cx="1049330" cy="621121"/>
            <a:chOff x="10321916" y="525077"/>
            <a:chExt cx="1399106" cy="827140"/>
          </a:xfrm>
          <a:solidFill>
            <a:schemeClr val="accent1"/>
          </a:solidFill>
        </p:grpSpPr>
        <p:grpSp>
          <p:nvGrpSpPr>
            <p:cNvPr id="20" name="Grafik 9">
              <a:extLst>
                <a:ext uri="{FF2B5EF4-FFF2-40B4-BE49-F238E27FC236}">
                  <a16:creationId xmlns:a16="http://schemas.microsoft.com/office/drawing/2014/main" id="{A240364D-AE4D-440E-88A8-B05FF302FB9D}"/>
                </a:ext>
              </a:extLst>
            </p:cNvPr>
            <p:cNvGrpSpPr/>
            <p:nvPr/>
          </p:nvGrpSpPr>
          <p:grpSpPr>
            <a:xfrm>
              <a:off x="10321916" y="525077"/>
              <a:ext cx="1179212" cy="575107"/>
              <a:chOff x="10321916" y="525077"/>
              <a:chExt cx="1179212" cy="575107"/>
            </a:xfrm>
            <a:solidFill>
              <a:schemeClr val="accent1"/>
            </a:solidFill>
          </p:grpSpPr>
          <p:sp>
            <p:nvSpPr>
              <p:cNvPr id="21" name="Freihandform: Form 20">
                <a:extLst>
                  <a:ext uri="{FF2B5EF4-FFF2-40B4-BE49-F238E27FC236}">
                    <a16:creationId xmlns:a16="http://schemas.microsoft.com/office/drawing/2014/main" id="{C5CA81CC-0A8C-4F0A-898F-756081956301}"/>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noAutofit/>
              </a:bodyPr>
              <a:lstStyle/>
              <a:p>
                <a:endParaRPr lang="de-DE" sz="1351"/>
              </a:p>
            </p:txBody>
          </p:sp>
          <p:sp>
            <p:nvSpPr>
              <p:cNvPr id="22" name="Freihandform: Form 21">
                <a:extLst>
                  <a:ext uri="{FF2B5EF4-FFF2-40B4-BE49-F238E27FC236}">
                    <a16:creationId xmlns:a16="http://schemas.microsoft.com/office/drawing/2014/main" id="{1076D363-C034-4E14-9F45-AC0FCE1EDB18}"/>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noAutofit/>
              </a:bodyPr>
              <a:lstStyle/>
              <a:p>
                <a:endParaRPr lang="de-DE" sz="1351"/>
              </a:p>
            </p:txBody>
          </p:sp>
          <p:sp>
            <p:nvSpPr>
              <p:cNvPr id="23" name="Freihandform: Form 22">
                <a:extLst>
                  <a:ext uri="{FF2B5EF4-FFF2-40B4-BE49-F238E27FC236}">
                    <a16:creationId xmlns:a16="http://schemas.microsoft.com/office/drawing/2014/main" id="{594D7886-9B36-4085-8FC4-E5D73FFB04FF}"/>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noAutofit/>
              </a:bodyPr>
              <a:lstStyle/>
              <a:p>
                <a:endParaRPr lang="de-DE" sz="1351"/>
              </a:p>
            </p:txBody>
          </p:sp>
          <p:sp>
            <p:nvSpPr>
              <p:cNvPr id="24" name="Freihandform: Form 23">
                <a:extLst>
                  <a:ext uri="{FF2B5EF4-FFF2-40B4-BE49-F238E27FC236}">
                    <a16:creationId xmlns:a16="http://schemas.microsoft.com/office/drawing/2014/main" id="{34A71752-C6CB-41A1-9ED4-535445E5CA2A}"/>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noAutofit/>
              </a:bodyPr>
              <a:lstStyle/>
              <a:p>
                <a:endParaRPr lang="de-DE" sz="1351"/>
              </a:p>
            </p:txBody>
          </p:sp>
          <p:sp>
            <p:nvSpPr>
              <p:cNvPr id="25" name="Freihandform: Form 24">
                <a:extLst>
                  <a:ext uri="{FF2B5EF4-FFF2-40B4-BE49-F238E27FC236}">
                    <a16:creationId xmlns:a16="http://schemas.microsoft.com/office/drawing/2014/main" id="{0B449204-D2C5-46C7-9446-78CB3AE33C0F}"/>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noAutofit/>
              </a:bodyPr>
              <a:lstStyle/>
              <a:p>
                <a:endParaRPr lang="de-DE" sz="1351"/>
              </a:p>
            </p:txBody>
          </p:sp>
          <p:sp>
            <p:nvSpPr>
              <p:cNvPr id="26" name="Freihandform: Form 25">
                <a:extLst>
                  <a:ext uri="{FF2B5EF4-FFF2-40B4-BE49-F238E27FC236}">
                    <a16:creationId xmlns:a16="http://schemas.microsoft.com/office/drawing/2014/main" id="{836500CA-7AFD-48CA-B6D3-0D77161C68BC}"/>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noAutofit/>
              </a:bodyPr>
              <a:lstStyle/>
              <a:p>
                <a:endParaRPr lang="de-DE" sz="1351"/>
              </a:p>
            </p:txBody>
          </p:sp>
        </p:grpSp>
        <p:sp>
          <p:nvSpPr>
            <p:cNvPr id="27" name="Freihandform: Form 26">
              <a:extLst>
                <a:ext uri="{FF2B5EF4-FFF2-40B4-BE49-F238E27FC236}">
                  <a16:creationId xmlns:a16="http://schemas.microsoft.com/office/drawing/2014/main" id="{17016B36-B092-4AFD-B601-383B7784BFBF}"/>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noAutofit/>
            </a:bodyPr>
            <a:lstStyle/>
            <a:p>
              <a:endParaRPr lang="de-DE" sz="1351"/>
            </a:p>
          </p:txBody>
        </p:sp>
        <p:sp>
          <p:nvSpPr>
            <p:cNvPr id="28" name="Freihandform: Form 27">
              <a:extLst>
                <a:ext uri="{FF2B5EF4-FFF2-40B4-BE49-F238E27FC236}">
                  <a16:creationId xmlns:a16="http://schemas.microsoft.com/office/drawing/2014/main" id="{D1A46A87-4807-4767-B647-E3EC036BC92A}"/>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noAutofit/>
            </a:bodyPr>
            <a:lstStyle/>
            <a:p>
              <a:endParaRPr lang="de-DE" sz="1351"/>
            </a:p>
          </p:txBody>
        </p:sp>
        <p:sp>
          <p:nvSpPr>
            <p:cNvPr id="29" name="Freihandform: Form 28">
              <a:extLst>
                <a:ext uri="{FF2B5EF4-FFF2-40B4-BE49-F238E27FC236}">
                  <a16:creationId xmlns:a16="http://schemas.microsoft.com/office/drawing/2014/main" id="{59FDC7EA-9A66-40BA-AEEF-50B9422FB283}"/>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endParaRPr lang="de-DE" sz="1351"/>
            </a:p>
          </p:txBody>
        </p:sp>
        <p:grpSp>
          <p:nvGrpSpPr>
            <p:cNvPr id="30" name="Grafik 9">
              <a:extLst>
                <a:ext uri="{FF2B5EF4-FFF2-40B4-BE49-F238E27FC236}">
                  <a16:creationId xmlns:a16="http://schemas.microsoft.com/office/drawing/2014/main" id="{A240364D-AE4D-440E-88A8-B05FF302FB9D}"/>
                </a:ext>
              </a:extLst>
            </p:cNvPr>
            <p:cNvGrpSpPr/>
            <p:nvPr/>
          </p:nvGrpSpPr>
          <p:grpSpPr>
            <a:xfrm>
              <a:off x="10496140" y="1110575"/>
              <a:ext cx="101490" cy="55578"/>
              <a:chOff x="10496140" y="1110575"/>
              <a:chExt cx="101490" cy="55578"/>
            </a:xfrm>
            <a:solidFill>
              <a:srgbClr val="000000"/>
            </a:solidFill>
          </p:grpSpPr>
          <p:sp>
            <p:nvSpPr>
              <p:cNvPr id="31" name="Freihandform: Form 30">
                <a:extLst>
                  <a:ext uri="{FF2B5EF4-FFF2-40B4-BE49-F238E27FC236}">
                    <a16:creationId xmlns:a16="http://schemas.microsoft.com/office/drawing/2014/main" id="{EDC61321-1CDD-47FE-82F4-EC44AE05670E}"/>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noAutofit/>
              </a:bodyPr>
              <a:lstStyle/>
              <a:p>
                <a:endParaRPr lang="de-DE" sz="1351"/>
              </a:p>
            </p:txBody>
          </p:sp>
          <p:sp>
            <p:nvSpPr>
              <p:cNvPr id="32" name="Freihandform: Form 31">
                <a:extLst>
                  <a:ext uri="{FF2B5EF4-FFF2-40B4-BE49-F238E27FC236}">
                    <a16:creationId xmlns:a16="http://schemas.microsoft.com/office/drawing/2014/main" id="{88F89A53-4AB3-4A93-B3CB-37874A98D1FD}"/>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noAutofit/>
              </a:bodyPr>
              <a:lstStyle/>
              <a:p>
                <a:endParaRPr lang="de-DE" sz="1351"/>
              </a:p>
            </p:txBody>
          </p:sp>
        </p:grpSp>
        <p:sp>
          <p:nvSpPr>
            <p:cNvPr id="33" name="Freihandform: Form 32">
              <a:extLst>
                <a:ext uri="{FF2B5EF4-FFF2-40B4-BE49-F238E27FC236}">
                  <a16:creationId xmlns:a16="http://schemas.microsoft.com/office/drawing/2014/main" id="{58E0EDC8-E74F-4551-8BD2-939CC38E7C32}"/>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endParaRPr lang="de-DE" sz="1351"/>
            </a:p>
          </p:txBody>
        </p:sp>
        <p:grpSp>
          <p:nvGrpSpPr>
            <p:cNvPr id="34" name="Grafik 9">
              <a:extLst>
                <a:ext uri="{FF2B5EF4-FFF2-40B4-BE49-F238E27FC236}">
                  <a16:creationId xmlns:a16="http://schemas.microsoft.com/office/drawing/2014/main" id="{A240364D-AE4D-440E-88A8-B05FF302FB9D}"/>
                </a:ext>
              </a:extLst>
            </p:cNvPr>
            <p:cNvGrpSpPr/>
            <p:nvPr/>
          </p:nvGrpSpPr>
          <p:grpSpPr>
            <a:xfrm>
              <a:off x="10639675" y="1081336"/>
              <a:ext cx="106322" cy="86991"/>
              <a:chOff x="10639675" y="1081336"/>
              <a:chExt cx="106322" cy="86991"/>
            </a:xfrm>
            <a:solidFill>
              <a:srgbClr val="000000"/>
            </a:solidFill>
          </p:grpSpPr>
          <p:sp>
            <p:nvSpPr>
              <p:cNvPr id="35" name="Freihandform: Form 34">
                <a:extLst>
                  <a:ext uri="{FF2B5EF4-FFF2-40B4-BE49-F238E27FC236}">
                    <a16:creationId xmlns:a16="http://schemas.microsoft.com/office/drawing/2014/main" id="{9D8C1F22-3E98-4749-B684-AA127651774A}"/>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noAutofit/>
              </a:bodyPr>
              <a:lstStyle/>
              <a:p>
                <a:endParaRPr lang="de-DE" sz="1351"/>
              </a:p>
            </p:txBody>
          </p:sp>
          <p:sp>
            <p:nvSpPr>
              <p:cNvPr id="36" name="Freihandform: Form 35">
                <a:extLst>
                  <a:ext uri="{FF2B5EF4-FFF2-40B4-BE49-F238E27FC236}">
                    <a16:creationId xmlns:a16="http://schemas.microsoft.com/office/drawing/2014/main" id="{1C3B0773-417D-4813-BD67-9BC2D01A3929}"/>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noAutofit/>
              </a:bodyPr>
              <a:lstStyle/>
              <a:p>
                <a:endParaRPr lang="de-DE" sz="1351"/>
              </a:p>
            </p:txBody>
          </p:sp>
        </p:grpSp>
        <p:sp>
          <p:nvSpPr>
            <p:cNvPr id="37" name="Freihandform: Form 36">
              <a:extLst>
                <a:ext uri="{FF2B5EF4-FFF2-40B4-BE49-F238E27FC236}">
                  <a16:creationId xmlns:a16="http://schemas.microsoft.com/office/drawing/2014/main" id="{1B5CEBB8-8410-4826-A2E1-C3C323E13940}"/>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noAutofit/>
            </a:bodyPr>
            <a:lstStyle/>
            <a:p>
              <a:endParaRPr lang="de-DE" sz="1351"/>
            </a:p>
          </p:txBody>
        </p:sp>
        <p:sp>
          <p:nvSpPr>
            <p:cNvPr id="38" name="Freihandform: Form 37">
              <a:extLst>
                <a:ext uri="{FF2B5EF4-FFF2-40B4-BE49-F238E27FC236}">
                  <a16:creationId xmlns:a16="http://schemas.microsoft.com/office/drawing/2014/main" id="{C2141CF3-1E59-49AE-B4F4-71225DE8DBD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noAutofit/>
            </a:bodyPr>
            <a:lstStyle/>
            <a:p>
              <a:endParaRPr lang="de-DE" sz="1351"/>
            </a:p>
          </p:txBody>
        </p:sp>
        <p:sp>
          <p:nvSpPr>
            <p:cNvPr id="39" name="Freihandform: Form 38">
              <a:extLst>
                <a:ext uri="{FF2B5EF4-FFF2-40B4-BE49-F238E27FC236}">
                  <a16:creationId xmlns:a16="http://schemas.microsoft.com/office/drawing/2014/main" id="{77A4FE29-4562-4C15-8839-87F3DA744A7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endParaRPr lang="de-DE" sz="1351"/>
            </a:p>
          </p:txBody>
        </p:sp>
        <p:grpSp>
          <p:nvGrpSpPr>
            <p:cNvPr id="40" name="Grafik 9">
              <a:extLst>
                <a:ext uri="{FF2B5EF4-FFF2-40B4-BE49-F238E27FC236}">
                  <a16:creationId xmlns:a16="http://schemas.microsoft.com/office/drawing/2014/main" id="{A240364D-AE4D-440E-88A8-B05FF302FB9D}"/>
                </a:ext>
              </a:extLst>
            </p:cNvPr>
            <p:cNvGrpSpPr/>
            <p:nvPr/>
          </p:nvGrpSpPr>
          <p:grpSpPr>
            <a:xfrm>
              <a:off x="10321916" y="1110575"/>
              <a:ext cx="1399106" cy="241642"/>
              <a:chOff x="10321916" y="1110575"/>
              <a:chExt cx="1399106" cy="241642"/>
            </a:xfrm>
            <a:solidFill>
              <a:schemeClr val="accent1"/>
            </a:solidFill>
          </p:grpSpPr>
          <p:sp>
            <p:nvSpPr>
              <p:cNvPr id="41" name="Freihandform: Form 40">
                <a:extLst>
                  <a:ext uri="{FF2B5EF4-FFF2-40B4-BE49-F238E27FC236}">
                    <a16:creationId xmlns:a16="http://schemas.microsoft.com/office/drawing/2014/main" id="{499DC055-1C0A-47CE-BA62-2B92DDA092AF}"/>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noAutofit/>
              </a:bodyPr>
              <a:lstStyle/>
              <a:p>
                <a:endParaRPr lang="de-DE" sz="1351"/>
              </a:p>
            </p:txBody>
          </p:sp>
          <p:sp>
            <p:nvSpPr>
              <p:cNvPr id="42" name="Freihandform: Form 41">
                <a:extLst>
                  <a:ext uri="{FF2B5EF4-FFF2-40B4-BE49-F238E27FC236}">
                    <a16:creationId xmlns:a16="http://schemas.microsoft.com/office/drawing/2014/main" id="{CFC50087-AE06-4FC3-BF14-DD98E5DF1E54}"/>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noAutofit/>
              </a:bodyPr>
              <a:lstStyle/>
              <a:p>
                <a:endParaRPr lang="de-DE" sz="1351"/>
              </a:p>
            </p:txBody>
          </p:sp>
          <p:sp>
            <p:nvSpPr>
              <p:cNvPr id="43" name="Freihandform: Form 42">
                <a:extLst>
                  <a:ext uri="{FF2B5EF4-FFF2-40B4-BE49-F238E27FC236}">
                    <a16:creationId xmlns:a16="http://schemas.microsoft.com/office/drawing/2014/main" id="{21874895-4ADB-4607-9955-2800059B66C0}"/>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noAutofit/>
              </a:bodyPr>
              <a:lstStyle/>
              <a:p>
                <a:endParaRPr lang="de-DE" sz="1351"/>
              </a:p>
            </p:txBody>
          </p:sp>
          <p:sp>
            <p:nvSpPr>
              <p:cNvPr id="44" name="Freihandform: Form 43">
                <a:extLst>
                  <a:ext uri="{FF2B5EF4-FFF2-40B4-BE49-F238E27FC236}">
                    <a16:creationId xmlns:a16="http://schemas.microsoft.com/office/drawing/2014/main" id="{CCA96FB2-00D1-437E-BC9E-014BF2485AA3}"/>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noAutofit/>
              </a:bodyPr>
              <a:lstStyle/>
              <a:p>
                <a:endParaRPr lang="de-DE" sz="1351"/>
              </a:p>
            </p:txBody>
          </p:sp>
        </p:grpSp>
      </p:grpSp>
      <p:sp>
        <p:nvSpPr>
          <p:cNvPr id="45" name="Freihandform: Form 44">
            <a:extLst>
              <a:ext uri="{FF2B5EF4-FFF2-40B4-BE49-F238E27FC236}">
                <a16:creationId xmlns:a16="http://schemas.microsoft.com/office/drawing/2014/main" id="{883162FD-5920-459D-B957-31A263988D88}"/>
              </a:ext>
            </a:extLst>
          </p:cNvPr>
          <p:cNvSpPr/>
          <p:nvPr userDrawn="1"/>
        </p:nvSpPr>
        <p:spPr>
          <a:xfrm>
            <a:off x="-4877" y="390926"/>
            <a:ext cx="337406" cy="294925"/>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spTree>
    <p:extLst>
      <p:ext uri="{BB962C8B-B14F-4D97-AF65-F5344CB8AC3E}">
        <p14:creationId xmlns:p14="http://schemas.microsoft.com/office/powerpoint/2010/main" val="653912084"/>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 id="2147483750" r:id="rId25"/>
    <p:sldLayoutId id="2147483751" r:id="rId26"/>
    <p:sldLayoutId id="2147483752" r:id="rId27"/>
    <p:sldLayoutId id="2147483753" r:id="rId28"/>
    <p:sldLayoutId id="2147483754" r:id="rId29"/>
    <p:sldLayoutId id="2147483755" r:id="rId30"/>
    <p:sldLayoutId id="2147483756" r:id="rId31"/>
    <p:sldLayoutId id="2147483757" r:id="rId32"/>
  </p:sldLayoutIdLst>
  <p:hf hdr="0" dt="0"/>
  <p:txStyles>
    <p:titleStyle>
      <a:lvl1pPr algn="l" defTabSz="914400" rtl="0" eaLnBrk="1" latinLnBrk="0" hangingPunct="1">
        <a:lnSpc>
          <a:spcPct val="90000"/>
        </a:lnSpc>
        <a:spcBef>
          <a:spcPct val="0"/>
        </a:spcBef>
        <a:buNone/>
        <a:defRPr sz="2700" kern="1200">
          <a:solidFill>
            <a:schemeClr val="tx2"/>
          </a:solidFill>
          <a:latin typeface="+mj-lt"/>
          <a:ea typeface="+mj-ea"/>
          <a:cs typeface="+mj-cs"/>
        </a:defRPr>
      </a:lvl1pPr>
    </p:titleStyle>
    <p:bodyStyle>
      <a:lvl1pPr marL="266700" indent="-266700" algn="l" defTabSz="914400" rtl="0" eaLnBrk="1" latinLnBrk="0" hangingPunct="1">
        <a:lnSpc>
          <a:spcPct val="90000"/>
        </a:lnSpc>
        <a:spcBef>
          <a:spcPts val="600"/>
        </a:spcBef>
        <a:buClr>
          <a:schemeClr val="tx2"/>
        </a:buClr>
        <a:buFont typeface="Wingdings 2" panose="05020102010507070707" pitchFamily="18" charset="2"/>
        <a:buChar char=""/>
        <a:defRPr sz="1600" kern="1200">
          <a:solidFill>
            <a:schemeClr val="tx1"/>
          </a:solidFill>
          <a:latin typeface="+mn-lt"/>
          <a:ea typeface="+mn-ea"/>
          <a:cs typeface="+mn-cs"/>
        </a:defRPr>
      </a:lvl1pPr>
      <a:lvl2pPr marL="541338" indent="-274638" algn="l" defTabSz="914400" rtl="0" eaLnBrk="1" latinLnBrk="0" hangingPunct="1">
        <a:lnSpc>
          <a:spcPct val="90000"/>
        </a:lnSpc>
        <a:spcBef>
          <a:spcPts val="600"/>
        </a:spcBef>
        <a:buClr>
          <a:schemeClr val="accent6"/>
        </a:buClr>
        <a:buFont typeface="Wingdings 2" panose="05020102010507070707" pitchFamily="18" charset="2"/>
        <a:buChar char=""/>
        <a:defRPr sz="1400" kern="1200">
          <a:solidFill>
            <a:schemeClr val="tx1"/>
          </a:solidFill>
          <a:latin typeface="+mn-lt"/>
          <a:ea typeface="+mn-ea"/>
          <a:cs typeface="+mn-cs"/>
        </a:defRPr>
      </a:lvl2pPr>
      <a:lvl3pPr marL="808038" indent="-266700" algn="l" defTabSz="914400" rtl="0" eaLnBrk="1" latinLnBrk="0" hangingPunct="1">
        <a:lnSpc>
          <a:spcPct val="90000"/>
        </a:lnSpc>
        <a:spcBef>
          <a:spcPts val="600"/>
        </a:spcBef>
        <a:buClr>
          <a:schemeClr val="accent6"/>
        </a:buClr>
        <a:buFont typeface="Wingdings 2" panose="05020102010507070707" pitchFamily="18" charset="2"/>
        <a:buChar char=""/>
        <a:defRPr sz="1200" kern="1200">
          <a:solidFill>
            <a:schemeClr val="tx1"/>
          </a:solidFill>
          <a:latin typeface="+mn-lt"/>
          <a:ea typeface="+mn-ea"/>
          <a:cs typeface="+mn-cs"/>
        </a:defRPr>
      </a:lvl3pPr>
      <a:lvl4pPr marL="1074738" indent="-266700" algn="l" defTabSz="914400" rtl="0" eaLnBrk="1" latinLnBrk="0" hangingPunct="1">
        <a:lnSpc>
          <a:spcPct val="90000"/>
        </a:lnSpc>
        <a:spcBef>
          <a:spcPts val="600"/>
        </a:spcBef>
        <a:buClr>
          <a:schemeClr val="tx2"/>
        </a:buClr>
        <a:buFont typeface="Wingdings 2" panose="05020102010507070707" pitchFamily="18" charset="2"/>
        <a:buChar char=""/>
        <a:defRPr sz="1200" kern="1200">
          <a:solidFill>
            <a:schemeClr val="tx1"/>
          </a:solidFill>
          <a:latin typeface="+mn-lt"/>
          <a:ea typeface="+mn-ea"/>
          <a:cs typeface="+mn-cs"/>
        </a:defRPr>
      </a:lvl4pPr>
      <a:lvl5pPr marL="1341438" indent="-266700" algn="l" defTabSz="914400" rtl="0" eaLnBrk="1" latinLnBrk="0" hangingPunct="1">
        <a:lnSpc>
          <a:spcPct val="90000"/>
        </a:lnSpc>
        <a:spcBef>
          <a:spcPts val="600"/>
        </a:spcBef>
        <a:buClr>
          <a:schemeClr val="tx2"/>
        </a:buClr>
        <a:buFont typeface="Wingdings 2" panose="05020102010507070707" pitchFamily="18" charset="2"/>
        <a:buChar char=""/>
        <a:defRPr sz="1200" kern="1200">
          <a:solidFill>
            <a:schemeClr val="tx1"/>
          </a:solidFill>
          <a:latin typeface="+mn-lt"/>
          <a:ea typeface="+mn-ea"/>
          <a:cs typeface="+mn-cs"/>
        </a:defRPr>
      </a:lvl5pPr>
      <a:lvl6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6pPr>
      <a:lvl7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7pPr>
      <a:lvl8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43">
          <p15:clr>
            <a:srgbClr val="F26B43"/>
          </p15:clr>
        </p15:guide>
        <p15:guide id="4" pos="329">
          <p15:clr>
            <a:srgbClr val="F26B43"/>
          </p15:clr>
        </p15:guide>
        <p15:guide id="5" pos="5432">
          <p15:clr>
            <a:srgbClr val="F26B43"/>
          </p15:clr>
        </p15:guide>
        <p15:guide id="6" orient="horz" pos="686">
          <p15:clr>
            <a:srgbClr val="F26B43"/>
          </p15:clr>
        </p15:guide>
        <p15:guide id="7" orient="horz" pos="3096">
          <p15:clr>
            <a:srgbClr val="F26B43"/>
          </p15:clr>
        </p15:guide>
        <p15:guide id="9" orient="horz" pos="3121">
          <p15:clr>
            <a:srgbClr val="F26B43"/>
          </p15:clr>
        </p15:guide>
        <p15:guide id="10" orient="horz" pos="89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15.png"/><Relationship Id="rId26" Type="http://schemas.openxmlformats.org/officeDocument/2006/relationships/image" Target="../media/image19.png"/><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23.png"/><Relationship Id="rId42" Type="http://schemas.openxmlformats.org/officeDocument/2006/relationships/image" Target="../media/image27.png"/><Relationship Id="rId47" Type="http://schemas.openxmlformats.org/officeDocument/2006/relationships/customXml" Target="../ink/ink23.xml"/><Relationship Id="rId50" Type="http://schemas.openxmlformats.org/officeDocument/2006/relationships/image" Target="../media/image31.png"/><Relationship Id="rId7" Type="http://schemas.openxmlformats.org/officeDocument/2006/relationships/customXml" Target="../ink/ink3.xml"/><Relationship Id="rId2" Type="http://schemas.openxmlformats.org/officeDocument/2006/relationships/image" Target="../media/image8.png"/><Relationship Id="rId16" Type="http://schemas.openxmlformats.org/officeDocument/2006/relationships/image" Target="../media/image14.png"/><Relationship Id="rId29" Type="http://schemas.openxmlformats.org/officeDocument/2006/relationships/customXml" Target="../ink/ink14.xml"/><Relationship Id="rId11" Type="http://schemas.openxmlformats.org/officeDocument/2006/relationships/customXml" Target="../ink/ink5.xml"/><Relationship Id="rId24" Type="http://schemas.openxmlformats.org/officeDocument/2006/relationships/image" Target="../media/image18.png"/><Relationship Id="rId32" Type="http://schemas.openxmlformats.org/officeDocument/2006/relationships/image" Target="../media/image22.png"/><Relationship Id="rId37" Type="http://schemas.openxmlformats.org/officeDocument/2006/relationships/customXml" Target="../ink/ink18.xml"/><Relationship Id="rId40" Type="http://schemas.openxmlformats.org/officeDocument/2006/relationships/image" Target="../media/image26.png"/><Relationship Id="rId45" Type="http://schemas.openxmlformats.org/officeDocument/2006/relationships/customXml" Target="../ink/ink22.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20.png"/><Relationship Id="rId36" Type="http://schemas.openxmlformats.org/officeDocument/2006/relationships/image" Target="../media/image24.png"/><Relationship Id="rId49" Type="http://schemas.openxmlformats.org/officeDocument/2006/relationships/customXml" Target="../ink/ink24.xml"/><Relationship Id="rId10" Type="http://schemas.openxmlformats.org/officeDocument/2006/relationships/image" Target="../media/image11.png"/><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28.png"/><Relationship Id="rId4" Type="http://schemas.openxmlformats.org/officeDocument/2006/relationships/image" Target="../media/image80.png"/><Relationship Id="rId9" Type="http://schemas.openxmlformats.org/officeDocument/2006/relationships/customXml" Target="../ink/ink4.xml"/><Relationship Id="rId14" Type="http://schemas.openxmlformats.org/officeDocument/2006/relationships/image" Target="../media/image13.png"/><Relationship Id="rId22" Type="http://schemas.openxmlformats.org/officeDocument/2006/relationships/image" Target="../media/image17.png"/><Relationship Id="rId27" Type="http://schemas.openxmlformats.org/officeDocument/2006/relationships/customXml" Target="../ink/ink13.xml"/><Relationship Id="rId30" Type="http://schemas.openxmlformats.org/officeDocument/2006/relationships/image" Target="../media/image21.png"/><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30.png"/><Relationship Id="rId8" Type="http://schemas.openxmlformats.org/officeDocument/2006/relationships/image" Target="../media/image10.png"/><Relationship Id="rId3" Type="http://schemas.openxmlformats.org/officeDocument/2006/relationships/customXml" Target="../ink/ink1.xml"/><Relationship Id="rId12" Type="http://schemas.openxmlformats.org/officeDocument/2006/relationships/image" Target="../media/image12.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25.png"/><Relationship Id="rId46" Type="http://schemas.openxmlformats.org/officeDocument/2006/relationships/image" Target="../media/image29.png"/><Relationship Id="rId20" Type="http://schemas.openxmlformats.org/officeDocument/2006/relationships/image" Target="../media/image16.png"/><Relationship Id="rId41" Type="http://schemas.openxmlformats.org/officeDocument/2006/relationships/customXml" Target="../ink/ink20.xml"/><Relationship Id="rId1" Type="http://schemas.openxmlformats.org/officeDocument/2006/relationships/slideLayout" Target="../slideLayouts/slideLayout31.xml"/><Relationship Id="rId6"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10.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10.xml"/><Relationship Id="rId6" Type="http://schemas.openxmlformats.org/officeDocument/2006/relationships/image" Target="../media/image45.png"/><Relationship Id="rId5" Type="http://schemas.openxmlformats.org/officeDocument/2006/relationships/image" Target="../media/image44.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4.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6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5AEE14-93EB-7A44-BDC7-640E661006CD}"/>
              </a:ext>
            </a:extLst>
          </p:cNvPr>
          <p:cNvSpPr txBox="1"/>
          <p:nvPr/>
        </p:nvSpPr>
        <p:spPr>
          <a:xfrm>
            <a:off x="467544" y="4914000"/>
            <a:ext cx="7632848" cy="276999"/>
          </a:xfrm>
          <a:prstGeom prst="rect">
            <a:avLst/>
          </a:prstGeom>
          <a:noFill/>
        </p:spPr>
        <p:txBody>
          <a:bodyPr wrap="square" rtlCol="0">
            <a:spAutoFit/>
          </a:bodyPr>
          <a:lstStyle/>
          <a:p>
            <a:pPr algn="l"/>
            <a:r>
              <a:rPr lang="en-US" sz="1200" dirty="0" err="1">
                <a:solidFill>
                  <a:schemeClr val="bg1"/>
                </a:solidFill>
              </a:rPr>
              <a:t>CC-BY 4.0 –Grafiken: pixabay.com, Public Domain</a:t>
            </a:r>
          </a:p>
        </p:txBody>
      </p:sp>
      <p:sp>
        <p:nvSpPr>
          <p:cNvPr id="9" name="Titel 1">
            <a:extLst>
              <a:ext uri="{FF2B5EF4-FFF2-40B4-BE49-F238E27FC236}">
                <a16:creationId xmlns:a16="http://schemas.microsoft.com/office/drawing/2014/main" id="{FA92EADF-0F40-B24E-91FF-931081D7BCD1}"/>
              </a:ext>
            </a:extLst>
          </p:cNvPr>
          <p:cNvSpPr txBox="1">
            <a:spLocks/>
          </p:cNvSpPr>
          <p:nvPr/>
        </p:nvSpPr>
        <p:spPr>
          <a:xfrm>
            <a:off x="3806678" y="2142877"/>
            <a:ext cx="4869777" cy="1070009"/>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600" b="0" kern="1200">
                <a:solidFill>
                  <a:schemeClr val="tx2"/>
                </a:solidFill>
                <a:latin typeface="+mj-lt"/>
                <a:ea typeface="+mj-ea"/>
                <a:cs typeface="+mj-cs"/>
              </a:defRPr>
            </a:lvl1pPr>
          </a:lstStyle>
          <a:p>
            <a:r>
              <a:rPr lang="de-DE" dirty="0"/>
              <a:t>Deixis und Anapher</a:t>
            </a:r>
          </a:p>
          <a:p>
            <a:r>
              <a:rPr lang="de-DE" dirty="0"/>
              <a:t>(und nochmal Referenz)</a:t>
            </a:r>
          </a:p>
        </p:txBody>
      </p:sp>
      <p:sp>
        <p:nvSpPr>
          <p:cNvPr id="10" name="Untertitel 7">
            <a:extLst>
              <a:ext uri="{FF2B5EF4-FFF2-40B4-BE49-F238E27FC236}">
                <a16:creationId xmlns:a16="http://schemas.microsoft.com/office/drawing/2014/main" id="{FA2414D8-BC4A-C947-A4D4-44D3590451F8}"/>
              </a:ext>
            </a:extLst>
          </p:cNvPr>
          <p:cNvSpPr txBox="1">
            <a:spLocks/>
          </p:cNvSpPr>
          <p:nvPr/>
        </p:nvSpPr>
        <p:spPr>
          <a:xfrm>
            <a:off x="3820050" y="3583037"/>
            <a:ext cx="4401108" cy="604640"/>
          </a:xfrm>
          <a:prstGeom prst="rect">
            <a:avLst/>
          </a:prstGeom>
        </p:spPr>
        <p:txBody>
          <a:bodyPr vert="horz" lIns="0" tIns="72000" rIns="0" bIns="0" rtlCol="0">
            <a:noAutofit/>
          </a:bodyPr>
          <a:lstStyle>
            <a:lvl1pPr marL="0" indent="0" algn="l" defTabSz="914400" rtl="0" eaLnBrk="1" latinLnBrk="0" hangingPunct="1">
              <a:lnSpc>
                <a:spcPct val="90000"/>
              </a:lnSpc>
              <a:spcBef>
                <a:spcPts val="600"/>
              </a:spcBef>
              <a:buClr>
                <a:schemeClr val="tx2"/>
              </a:buClr>
              <a:buFont typeface="Wingdings 2" panose="05020102010507070707" pitchFamily="18" charset="2"/>
              <a:buNone/>
              <a:defRPr sz="1600" kern="1200">
                <a:solidFill>
                  <a:schemeClr val="tx2"/>
                </a:solidFill>
                <a:latin typeface="+mn-lt"/>
                <a:ea typeface="+mn-ea"/>
                <a:cs typeface="+mn-cs"/>
              </a:defRPr>
            </a:lvl1pPr>
            <a:lvl2pPr marL="457200" indent="0" algn="ctr" defTabSz="914400" rtl="0" eaLnBrk="1" latinLnBrk="0" hangingPunct="1">
              <a:lnSpc>
                <a:spcPct val="90000"/>
              </a:lnSpc>
              <a:spcBef>
                <a:spcPts val="600"/>
              </a:spcBef>
              <a:buClr>
                <a:schemeClr val="accent6"/>
              </a:buClr>
              <a:buFont typeface="Wingdings 2" panose="05020102010507070707" pitchFamily="18" charset="2"/>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600"/>
              </a:spcBef>
              <a:buClr>
                <a:schemeClr val="accent6"/>
              </a:buClr>
              <a:buFont typeface="Wingdings 2" panose="05020102010507070707" pitchFamily="18" charset="2"/>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600"/>
              </a:spcBef>
              <a:buClr>
                <a:schemeClr val="tx2"/>
              </a:buClr>
              <a:buFont typeface="Wingdings 2" panose="05020102010507070707" pitchFamily="18" charset="2"/>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600"/>
              </a:spcBef>
              <a:buClr>
                <a:schemeClr val="tx2"/>
              </a:buClr>
              <a:buFont typeface="Wingdings 2" panose="05020102010507070707" pitchFamily="18" charset="2"/>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DE" dirty="0"/>
              <a:t>Stefan Hartmann</a:t>
            </a:r>
          </a:p>
          <a:p>
            <a:r>
              <a:rPr lang="de-DE" sz="1350" dirty="0"/>
              <a:t>hartmast@hhu.de</a:t>
            </a:r>
          </a:p>
          <a:p>
            <a:endParaRPr lang="de-DE" sz="1350" dirty="0"/>
          </a:p>
        </p:txBody>
      </p:sp>
    </p:spTree>
    <p:extLst>
      <p:ext uri="{BB962C8B-B14F-4D97-AF65-F5344CB8AC3E}">
        <p14:creationId xmlns:p14="http://schemas.microsoft.com/office/powerpoint/2010/main" val="1701597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F084D-C855-FE47-9A97-9AF05C05FE27}"/>
              </a:ext>
            </a:extLst>
          </p:cNvPr>
          <p:cNvSpPr>
            <a:spLocks noGrp="1"/>
          </p:cNvSpPr>
          <p:nvPr>
            <p:ph type="title"/>
          </p:nvPr>
        </p:nvSpPr>
        <p:spPr/>
        <p:txBody>
          <a:bodyPr/>
          <a:lstStyle/>
          <a:p>
            <a:r>
              <a:rPr lang="en-US"/>
              <a:t>Welche Wörter referieren?</a:t>
            </a:r>
          </a:p>
        </p:txBody>
      </p:sp>
      <p:sp>
        <p:nvSpPr>
          <p:cNvPr id="3" name="Content Placeholder 2">
            <a:extLst>
              <a:ext uri="{FF2B5EF4-FFF2-40B4-BE49-F238E27FC236}">
                <a16:creationId xmlns:a16="http://schemas.microsoft.com/office/drawing/2014/main" id="{D0980F5C-B4B7-9147-AD45-127D6EE8432C}"/>
              </a:ext>
            </a:extLst>
          </p:cNvPr>
          <p:cNvSpPr>
            <a:spLocks noGrp="1"/>
          </p:cNvSpPr>
          <p:nvPr>
            <p:ph idx="1"/>
          </p:nvPr>
        </p:nvSpPr>
        <p:spPr/>
        <p:txBody>
          <a:bodyPr/>
          <a:lstStyle/>
          <a:p>
            <a:r>
              <a:rPr lang="en-US" sz="2000"/>
              <a:t>nicht alle Nominalphrasen referieren</a:t>
            </a:r>
          </a:p>
          <a:p>
            <a:r>
              <a:rPr lang="en-US" sz="2000"/>
              <a:t>einige Gattungs- und Substanzbezeichnungen werden erst in Verbindung mit anderen Ausdrücken referenzfähig:</a:t>
            </a:r>
          </a:p>
          <a:p>
            <a:pPr lvl="1"/>
            <a:r>
              <a:rPr lang="en-US" sz="1800"/>
              <a:t>Gattungsbezeichnungen wie </a:t>
            </a:r>
            <a:r>
              <a:rPr lang="en-US" sz="1800" i="1"/>
              <a:t>Katze, Berg</a:t>
            </a:r>
          </a:p>
          <a:p>
            <a:pPr lvl="1"/>
            <a:r>
              <a:rPr lang="en-US" sz="1800"/>
              <a:t>Substanzbezeichnungen wie </a:t>
            </a:r>
            <a:r>
              <a:rPr lang="en-US" sz="1800" i="1"/>
              <a:t>Milch, Holz</a:t>
            </a:r>
          </a:p>
          <a:p>
            <a:pPr lvl="1"/>
            <a:r>
              <a:rPr lang="en-US" sz="1800"/>
              <a:t>... referieren </a:t>
            </a:r>
            <a:r>
              <a:rPr lang="en-US" sz="1800" b="1"/>
              <a:t>nicht </a:t>
            </a:r>
            <a:r>
              <a:rPr lang="en-US" sz="1800"/>
              <a:t>auf Einzeldinge, brauchen daher Artikel, Quantoren oder Possessivpronomina, um referenzfähig zu sein: </a:t>
            </a:r>
            <a:r>
              <a:rPr lang="en-US" sz="1800" i="1"/>
              <a:t>die Katze, ein Berg, ein Glas Milch </a:t>
            </a:r>
            <a:r>
              <a:rPr lang="en-US" sz="1800"/>
              <a:t>etc.</a:t>
            </a:r>
          </a:p>
        </p:txBody>
      </p:sp>
      <p:sp>
        <p:nvSpPr>
          <p:cNvPr id="5" name="Footer Placeholder 2">
            <a:extLst>
              <a:ext uri="{FF2B5EF4-FFF2-40B4-BE49-F238E27FC236}">
                <a16:creationId xmlns:a16="http://schemas.microsoft.com/office/drawing/2014/main" id="{139485F6-73B5-D247-A66A-F995CF9AD527}"/>
              </a:ext>
            </a:extLst>
          </p:cNvPr>
          <p:cNvSpPr>
            <a:spLocks noGrp="1"/>
          </p:cNvSpPr>
          <p:nvPr>
            <p:ph type="ftr" sz="quarter" idx="11"/>
          </p:nvPr>
        </p:nvSpPr>
        <p:spPr>
          <a:xfrm>
            <a:off x="628650" y="4975579"/>
            <a:ext cx="7129704" cy="148683"/>
          </a:xfrm>
        </p:spPr>
        <p:txBody>
          <a:bodyPr/>
          <a:lstStyle/>
          <a:p>
            <a:r>
              <a:rPr lang="de-DE"/>
              <a:t>(Meibauer 2001: 17f.)</a:t>
            </a:r>
          </a:p>
        </p:txBody>
      </p:sp>
    </p:spTree>
    <p:extLst>
      <p:ext uri="{BB962C8B-B14F-4D97-AF65-F5344CB8AC3E}">
        <p14:creationId xmlns:p14="http://schemas.microsoft.com/office/powerpoint/2010/main" val="1681862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1F142-2964-BB41-BC33-F5A73B6D0893}"/>
              </a:ext>
            </a:extLst>
          </p:cNvPr>
          <p:cNvSpPr>
            <a:spLocks noGrp="1"/>
          </p:cNvSpPr>
          <p:nvPr>
            <p:ph type="title"/>
          </p:nvPr>
        </p:nvSpPr>
        <p:spPr/>
        <p:txBody>
          <a:bodyPr/>
          <a:lstStyle/>
          <a:p>
            <a:r>
              <a:rPr lang="en-DE"/>
              <a:t>Referenz – semantisch &amp; pragmatisch</a:t>
            </a:r>
          </a:p>
        </p:txBody>
      </p:sp>
      <p:sp>
        <p:nvSpPr>
          <p:cNvPr id="3" name="Content Placeholder 2">
            <a:extLst>
              <a:ext uri="{FF2B5EF4-FFF2-40B4-BE49-F238E27FC236}">
                <a16:creationId xmlns:a16="http://schemas.microsoft.com/office/drawing/2014/main" id="{EDF58C3D-DF87-D84C-9CFC-3CC214B40024}"/>
              </a:ext>
            </a:extLst>
          </p:cNvPr>
          <p:cNvSpPr>
            <a:spLocks noGrp="1"/>
          </p:cNvSpPr>
          <p:nvPr>
            <p:ph idx="1"/>
          </p:nvPr>
        </p:nvSpPr>
        <p:spPr/>
        <p:txBody>
          <a:bodyPr/>
          <a:lstStyle/>
          <a:p>
            <a:r>
              <a:rPr lang="en-GB" sz="2000"/>
              <a:t>"the notion of reference has, in fits and starts, become increasingly removed from being a purely semantic notion, and increasingly a function of human action and interaction" (Carlson 2006: 87)</a:t>
            </a:r>
          </a:p>
          <a:p>
            <a:r>
              <a:rPr lang="en-GB" sz="2000"/>
              <a:t>Die semantische Perspektive setzt sprachliche Ausdrücke mit Entitäten in der außersprachlichen Welt in Bezug – die pragmatische Perspektive stellt die Sprachbenutzer*innen in den Vordergrund (Abbot 2010: 2f.)</a:t>
            </a:r>
          </a:p>
          <a:p>
            <a:endParaRPr lang="en-DE" sz="2000"/>
          </a:p>
        </p:txBody>
      </p:sp>
      <p:sp>
        <p:nvSpPr>
          <p:cNvPr id="4" name="Footer Placeholder 3">
            <a:extLst>
              <a:ext uri="{FF2B5EF4-FFF2-40B4-BE49-F238E27FC236}">
                <a16:creationId xmlns:a16="http://schemas.microsoft.com/office/drawing/2014/main" id="{5FD701FC-94E5-A647-ABDA-1297CCF56E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6162A9-B0E7-E14E-9A7F-46F8FB4DDE2C}"/>
              </a:ext>
            </a:extLst>
          </p:cNvPr>
          <p:cNvSpPr>
            <a:spLocks noGrp="1"/>
          </p:cNvSpPr>
          <p:nvPr>
            <p:ph type="sldNum" sz="quarter" idx="12"/>
          </p:nvPr>
        </p:nvSpPr>
        <p:spPr/>
        <p:txBody>
          <a:bodyPr/>
          <a:lstStyle/>
          <a:p>
            <a:fld id="{DE6CE4CA-966E-1A43-A2C9-5C3E08DE4200}" type="slidenum">
              <a:rPr lang="en-DE"/>
              <a:t>11</a:t>
            </a:fld>
            <a:endParaRPr lang="en-DE"/>
          </a:p>
        </p:txBody>
      </p:sp>
    </p:spTree>
    <p:extLst>
      <p:ext uri="{BB962C8B-B14F-4D97-AF65-F5344CB8AC3E}">
        <p14:creationId xmlns:p14="http://schemas.microsoft.com/office/powerpoint/2010/main" val="3671258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4D826-F081-FE44-8EA7-4686F1A4AB08}"/>
              </a:ext>
            </a:extLst>
          </p:cNvPr>
          <p:cNvSpPr>
            <a:spLocks noGrp="1"/>
          </p:cNvSpPr>
          <p:nvPr>
            <p:ph type="title"/>
          </p:nvPr>
        </p:nvSpPr>
        <p:spPr/>
        <p:txBody>
          <a:bodyPr/>
          <a:lstStyle/>
          <a:p>
            <a:r>
              <a:rPr lang="en-DE"/>
              <a:t>Wiederholung: Was ist Referenz?</a:t>
            </a:r>
          </a:p>
        </p:txBody>
      </p:sp>
      <p:sp>
        <p:nvSpPr>
          <p:cNvPr id="3" name="Footer Placeholder 2">
            <a:extLst>
              <a:ext uri="{FF2B5EF4-FFF2-40B4-BE49-F238E27FC236}">
                <a16:creationId xmlns:a16="http://schemas.microsoft.com/office/drawing/2014/main" id="{CA9A674C-7571-794F-814F-1B3EFA1BA5EC}"/>
              </a:ext>
            </a:extLst>
          </p:cNvPr>
          <p:cNvSpPr>
            <a:spLocks noGrp="1"/>
          </p:cNvSpPr>
          <p:nvPr>
            <p:ph type="ftr" sz="quarter" idx="11"/>
          </p:nvPr>
        </p:nvSpPr>
        <p:spPr/>
        <p:txBody>
          <a:bodyPr/>
          <a:lstStyle/>
          <a:p>
            <a:r>
              <a:rPr lang="de-DE"/>
              <a:t>(Cummins 2019)</a:t>
            </a:r>
          </a:p>
        </p:txBody>
      </p:sp>
      <p:sp>
        <p:nvSpPr>
          <p:cNvPr id="4" name="Slide Number Placeholder 3">
            <a:extLst>
              <a:ext uri="{FF2B5EF4-FFF2-40B4-BE49-F238E27FC236}">
                <a16:creationId xmlns:a16="http://schemas.microsoft.com/office/drawing/2014/main" id="{D396AD0A-62C4-AC43-8FA6-48AF99F94F78}"/>
              </a:ext>
            </a:extLst>
          </p:cNvPr>
          <p:cNvSpPr>
            <a:spLocks noGrp="1"/>
          </p:cNvSpPr>
          <p:nvPr>
            <p:ph type="sldNum" sz="quarter" idx="12"/>
          </p:nvPr>
        </p:nvSpPr>
        <p:spPr/>
        <p:txBody>
          <a:bodyPr/>
          <a:lstStyle/>
          <a:p>
            <a:fld id="{9D195BCC-3514-4B1B-9C18-24F3D67EC549}" type="slidenum">
              <a:rPr lang="de-DE" smtClean="0"/>
              <a:t>12</a:t>
            </a:fld>
            <a:endParaRPr lang="de-DE"/>
          </a:p>
        </p:txBody>
      </p:sp>
      <p:sp>
        <p:nvSpPr>
          <p:cNvPr id="5" name="Text Placeholder 4">
            <a:extLst>
              <a:ext uri="{FF2B5EF4-FFF2-40B4-BE49-F238E27FC236}">
                <a16:creationId xmlns:a16="http://schemas.microsoft.com/office/drawing/2014/main" id="{A940EFCA-7E88-2C49-A56C-81B9B53E0038}"/>
              </a:ext>
            </a:extLst>
          </p:cNvPr>
          <p:cNvSpPr>
            <a:spLocks noGrp="1"/>
          </p:cNvSpPr>
          <p:nvPr>
            <p:ph type="body" sz="quarter" idx="14"/>
          </p:nvPr>
        </p:nvSpPr>
        <p:spPr/>
        <p:txBody>
          <a:bodyPr/>
          <a:lstStyle/>
          <a:p>
            <a:r>
              <a:rPr lang="en-US"/>
              <a:t>Pragmatisches vs. semantisches Konzept der Referenz:</a:t>
            </a:r>
          </a:p>
          <a:p>
            <a:pPr lvl="1"/>
            <a:r>
              <a:rPr lang="en-US"/>
              <a:t>pragmatisch: SprecherIn verwendet Ausdruck </a:t>
            </a:r>
            <a:r>
              <a:rPr lang="en-US" i="1"/>
              <a:t>x, </a:t>
            </a:r>
            <a:r>
              <a:rPr lang="en-US"/>
              <a:t>um auf Konzept </a:t>
            </a:r>
            <a:r>
              <a:rPr lang="en-US" i="1"/>
              <a:t>y </a:t>
            </a:r>
            <a:r>
              <a:rPr lang="en-US"/>
              <a:t>zu referieren</a:t>
            </a:r>
          </a:p>
          <a:p>
            <a:pPr lvl="2"/>
            <a:r>
              <a:rPr lang="en-US"/>
              <a:t>Referenz entsteht im Sprachgebrauch</a:t>
            </a:r>
          </a:p>
          <a:p>
            <a:pPr lvl="2"/>
            <a:r>
              <a:rPr lang="en-US"/>
              <a:t>betrifft im Wesentlichen nur NPs</a:t>
            </a:r>
          </a:p>
          <a:p>
            <a:pPr lvl="1"/>
            <a:r>
              <a:rPr lang="en-US"/>
              <a:t>semantisch: inhärente Referenz sprachlicher Zeichen</a:t>
            </a:r>
          </a:p>
          <a:p>
            <a:pPr lvl="2"/>
            <a:r>
              <a:rPr lang="en-US"/>
              <a:t>abstrahiert über Sprachbenutzer*innen</a:t>
            </a:r>
          </a:p>
          <a:p>
            <a:pPr lvl="2"/>
            <a:r>
              <a:rPr lang="en-US"/>
              <a:t>betrifft auch andere Einheiten als NPs</a:t>
            </a:r>
          </a:p>
          <a:p>
            <a:pPr lvl="2"/>
            <a:endParaRPr lang="en-US"/>
          </a:p>
          <a:p>
            <a:endParaRPr lang="en-DE"/>
          </a:p>
        </p:txBody>
      </p:sp>
      <p:sp>
        <p:nvSpPr>
          <p:cNvPr id="6" name="Text Placeholder 5">
            <a:extLst>
              <a:ext uri="{FF2B5EF4-FFF2-40B4-BE49-F238E27FC236}">
                <a16:creationId xmlns:a16="http://schemas.microsoft.com/office/drawing/2014/main" id="{10F09715-44C7-C14C-AF4B-D27CC4105016}"/>
              </a:ext>
            </a:extLst>
          </p:cNvPr>
          <p:cNvSpPr>
            <a:spLocks noGrp="1"/>
          </p:cNvSpPr>
          <p:nvPr>
            <p:ph type="body" sz="quarter" idx="15"/>
          </p:nvPr>
        </p:nvSpPr>
        <p:spPr/>
        <p:txBody>
          <a:bodyPr/>
          <a:lstStyle/>
          <a:p>
            <a:r>
              <a:rPr lang="en-DE"/>
              <a:t>Referenz</a:t>
            </a:r>
          </a:p>
        </p:txBody>
      </p:sp>
    </p:spTree>
    <p:extLst>
      <p:ext uri="{BB962C8B-B14F-4D97-AF65-F5344CB8AC3E}">
        <p14:creationId xmlns:p14="http://schemas.microsoft.com/office/powerpoint/2010/main" val="1987031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AE35C-5041-F44E-BDBB-8BB761B14BF9}"/>
              </a:ext>
            </a:extLst>
          </p:cNvPr>
          <p:cNvSpPr>
            <a:spLocks noGrp="1"/>
          </p:cNvSpPr>
          <p:nvPr>
            <p:ph type="title"/>
          </p:nvPr>
        </p:nvSpPr>
        <p:spPr/>
        <p:txBody>
          <a:bodyPr/>
          <a:lstStyle/>
          <a:p>
            <a:r>
              <a:rPr lang="en-DE"/>
              <a:t>Referenz als Handlung</a:t>
            </a:r>
          </a:p>
        </p:txBody>
      </p:sp>
      <p:sp>
        <p:nvSpPr>
          <p:cNvPr id="3" name="Footer Placeholder 2">
            <a:extLst>
              <a:ext uri="{FF2B5EF4-FFF2-40B4-BE49-F238E27FC236}">
                <a16:creationId xmlns:a16="http://schemas.microsoft.com/office/drawing/2014/main" id="{78AF6B51-3972-6A48-A61A-0C9493E371A0}"/>
              </a:ext>
            </a:extLst>
          </p:cNvPr>
          <p:cNvSpPr>
            <a:spLocks noGrp="1"/>
          </p:cNvSpPr>
          <p:nvPr>
            <p:ph type="ftr" sz="quarter" idx="11"/>
          </p:nvPr>
        </p:nvSpPr>
        <p:spPr/>
        <p:txBody>
          <a:bodyPr/>
          <a:lstStyle/>
          <a:p>
            <a:r>
              <a:rPr lang="de-DE"/>
              <a:t>(Meibauer 2001: 19)</a:t>
            </a:r>
          </a:p>
        </p:txBody>
      </p:sp>
      <p:sp>
        <p:nvSpPr>
          <p:cNvPr id="4" name="Slide Number Placeholder 3">
            <a:extLst>
              <a:ext uri="{FF2B5EF4-FFF2-40B4-BE49-F238E27FC236}">
                <a16:creationId xmlns:a16="http://schemas.microsoft.com/office/drawing/2014/main" id="{88DA536F-7589-9F4C-A613-AD6D0473D9EF}"/>
              </a:ext>
            </a:extLst>
          </p:cNvPr>
          <p:cNvSpPr>
            <a:spLocks noGrp="1"/>
          </p:cNvSpPr>
          <p:nvPr>
            <p:ph type="sldNum" sz="quarter" idx="12"/>
          </p:nvPr>
        </p:nvSpPr>
        <p:spPr/>
        <p:txBody>
          <a:bodyPr/>
          <a:lstStyle/>
          <a:p>
            <a:fld id="{9D195BCC-3514-4B1B-9C18-24F3D67EC549}" type="slidenum">
              <a:rPr lang="de-DE" smtClean="0"/>
              <a:t>13</a:t>
            </a:fld>
            <a:endParaRPr lang="de-DE"/>
          </a:p>
        </p:txBody>
      </p:sp>
      <p:sp>
        <p:nvSpPr>
          <p:cNvPr id="5" name="Text Placeholder 4">
            <a:extLst>
              <a:ext uri="{FF2B5EF4-FFF2-40B4-BE49-F238E27FC236}">
                <a16:creationId xmlns:a16="http://schemas.microsoft.com/office/drawing/2014/main" id="{97F3D594-7B14-6D46-AE8D-89570C48E616}"/>
              </a:ext>
            </a:extLst>
          </p:cNvPr>
          <p:cNvSpPr>
            <a:spLocks noGrp="1"/>
          </p:cNvSpPr>
          <p:nvPr>
            <p:ph type="body" sz="quarter" idx="14"/>
          </p:nvPr>
        </p:nvSpPr>
        <p:spPr/>
        <p:txBody>
          <a:bodyPr/>
          <a:lstStyle/>
          <a:p>
            <a:r>
              <a:rPr lang="en-DE" sz="1800"/>
              <a:t>Searle geht davon aus, dass Referenz nicht eine Beziehung zw. einem Wort und einer Entität ist, sondern zwischen einem Sprecher und einem Gegenstand</a:t>
            </a:r>
          </a:p>
          <a:p>
            <a:r>
              <a:rPr lang="en-DE" sz="1800"/>
              <a:t>Referieren als sprachliche Handlung mit einigen Glückensbedingungen:</a:t>
            </a:r>
          </a:p>
          <a:p>
            <a:pPr lvl="1"/>
            <a:r>
              <a:rPr lang="en-DE" sz="1600"/>
              <a:t>S muss sich eines Ausdrucks bedienen, der für seine Referenzabsicht </a:t>
            </a:r>
            <a:r>
              <a:rPr lang="en-DE" sz="1600" b="1"/>
              <a:t>geeignet </a:t>
            </a:r>
            <a:r>
              <a:rPr lang="en-DE" sz="1600"/>
              <a:t>ist.</a:t>
            </a:r>
          </a:p>
          <a:p>
            <a:pPr lvl="1"/>
            <a:r>
              <a:rPr lang="en-DE" sz="1600"/>
              <a:t>Bedingung der </a:t>
            </a:r>
            <a:r>
              <a:rPr lang="en-DE" sz="1600" b="1"/>
              <a:t>Existenz</a:t>
            </a:r>
            <a:r>
              <a:rPr lang="en-DE" sz="1600"/>
              <a:t>: R muss zum Zeitpunkt der Äußerung existieren oder in einer möglichen Welt als existent angenommen werden</a:t>
            </a:r>
          </a:p>
          <a:p>
            <a:pPr lvl="1"/>
            <a:r>
              <a:rPr lang="en-DE" sz="1600"/>
              <a:t>Bedingung der </a:t>
            </a:r>
            <a:r>
              <a:rPr lang="en-DE" sz="1600" b="1"/>
              <a:t>Identifizierung</a:t>
            </a:r>
            <a:r>
              <a:rPr lang="en-DE" sz="1600"/>
              <a:t>: Ausdruck muss den gemeinten Gegenstand eindeutig identifizieren</a:t>
            </a:r>
          </a:p>
          <a:p>
            <a:pPr lvl="1"/>
            <a:r>
              <a:rPr lang="en-DE" sz="1600"/>
              <a:t>S muss einen Ausdruck verwenden, der H die Identifizierung des gemeinten Gegenstands </a:t>
            </a:r>
            <a:r>
              <a:rPr lang="en-DE" sz="1600" b="1"/>
              <a:t>ermöglicht</a:t>
            </a:r>
            <a:r>
              <a:rPr lang="en-DE" sz="1600"/>
              <a:t>.</a:t>
            </a:r>
          </a:p>
        </p:txBody>
      </p:sp>
      <p:sp>
        <p:nvSpPr>
          <p:cNvPr id="6" name="Text Placeholder 5">
            <a:extLst>
              <a:ext uri="{FF2B5EF4-FFF2-40B4-BE49-F238E27FC236}">
                <a16:creationId xmlns:a16="http://schemas.microsoft.com/office/drawing/2014/main" id="{04639B80-648C-6A47-A9C6-87B714D2DDD2}"/>
              </a:ext>
            </a:extLst>
          </p:cNvPr>
          <p:cNvSpPr>
            <a:spLocks noGrp="1"/>
          </p:cNvSpPr>
          <p:nvPr>
            <p:ph type="body" sz="quarter" idx="15"/>
          </p:nvPr>
        </p:nvSpPr>
        <p:spPr/>
        <p:txBody>
          <a:bodyPr/>
          <a:lstStyle/>
          <a:p>
            <a:r>
              <a:rPr lang="en-DE"/>
              <a:t>Searle (1969)</a:t>
            </a:r>
          </a:p>
        </p:txBody>
      </p:sp>
    </p:spTree>
    <p:extLst>
      <p:ext uri="{BB962C8B-B14F-4D97-AF65-F5344CB8AC3E}">
        <p14:creationId xmlns:p14="http://schemas.microsoft.com/office/powerpoint/2010/main" val="31862932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DE79B-5EE8-4943-BBE9-01463C2AE264}"/>
              </a:ext>
            </a:extLst>
          </p:cNvPr>
          <p:cNvSpPr>
            <a:spLocks noGrp="1"/>
          </p:cNvSpPr>
          <p:nvPr>
            <p:ph type="title"/>
          </p:nvPr>
        </p:nvSpPr>
        <p:spPr/>
        <p:txBody>
          <a:bodyPr/>
          <a:lstStyle/>
          <a:p>
            <a:r>
              <a:rPr lang="en-DE"/>
              <a:t>Referenz als kollaborativer Prozess</a:t>
            </a:r>
          </a:p>
        </p:txBody>
      </p:sp>
      <p:sp>
        <p:nvSpPr>
          <p:cNvPr id="3" name="Footer Placeholder 2">
            <a:extLst>
              <a:ext uri="{FF2B5EF4-FFF2-40B4-BE49-F238E27FC236}">
                <a16:creationId xmlns:a16="http://schemas.microsoft.com/office/drawing/2014/main" id="{91972BF0-7D42-6B40-A2C7-E93BEE8BA088}"/>
              </a:ext>
            </a:extLst>
          </p:cNvPr>
          <p:cNvSpPr>
            <a:spLocks noGrp="1"/>
          </p:cNvSpPr>
          <p:nvPr>
            <p:ph type="ftr" sz="quarter" idx="11"/>
          </p:nvPr>
        </p:nvSpPr>
        <p:spPr/>
        <p:txBody>
          <a:bodyPr/>
          <a:lstStyle/>
          <a:p>
            <a:r>
              <a:rPr lang="de-DE"/>
              <a:t>Meibauer 2001: 20; Grafik: By AlphaZeta, CC0, https://commons.wikimedia.org/w/index.php?curid=18902422</a:t>
            </a:r>
          </a:p>
        </p:txBody>
      </p:sp>
      <p:sp>
        <p:nvSpPr>
          <p:cNvPr id="4" name="Slide Number Placeholder 3">
            <a:extLst>
              <a:ext uri="{FF2B5EF4-FFF2-40B4-BE49-F238E27FC236}">
                <a16:creationId xmlns:a16="http://schemas.microsoft.com/office/drawing/2014/main" id="{9DF13410-3CCF-0844-BA9B-4715CDEA6A13}"/>
              </a:ext>
            </a:extLst>
          </p:cNvPr>
          <p:cNvSpPr>
            <a:spLocks noGrp="1"/>
          </p:cNvSpPr>
          <p:nvPr>
            <p:ph type="sldNum" sz="quarter" idx="12"/>
          </p:nvPr>
        </p:nvSpPr>
        <p:spPr/>
        <p:txBody>
          <a:bodyPr/>
          <a:lstStyle/>
          <a:p>
            <a:fld id="{9D195BCC-3514-4B1B-9C18-24F3D67EC549}" type="slidenum">
              <a:rPr lang="de-DE" smtClean="0"/>
              <a:t>14</a:t>
            </a:fld>
            <a:endParaRPr lang="de-DE"/>
          </a:p>
        </p:txBody>
      </p:sp>
      <p:sp>
        <p:nvSpPr>
          <p:cNvPr id="5" name="Text Placeholder 4">
            <a:extLst>
              <a:ext uri="{FF2B5EF4-FFF2-40B4-BE49-F238E27FC236}">
                <a16:creationId xmlns:a16="http://schemas.microsoft.com/office/drawing/2014/main" id="{971E0CD6-9606-4743-8D1B-0FE1CEB58628}"/>
              </a:ext>
            </a:extLst>
          </p:cNvPr>
          <p:cNvSpPr>
            <a:spLocks noGrp="1"/>
          </p:cNvSpPr>
          <p:nvPr>
            <p:ph type="body" sz="quarter" idx="14"/>
          </p:nvPr>
        </p:nvSpPr>
        <p:spPr>
          <a:xfrm>
            <a:off x="521550" y="1545752"/>
            <a:ext cx="5850650" cy="3311525"/>
          </a:xfrm>
        </p:spPr>
        <p:txBody>
          <a:bodyPr/>
          <a:lstStyle/>
          <a:p>
            <a:r>
              <a:rPr lang="en-DE" sz="1800"/>
              <a:t>2 TN müssen sich über die richtige Anordnung von Tangram-Figuren verständigen</a:t>
            </a:r>
          </a:p>
          <a:p>
            <a:r>
              <a:rPr lang="en-DE" sz="1800"/>
              <a:t>Vorbild: Anordnung von 12 Figuren, die TN1 vorliegen</a:t>
            </a:r>
          </a:p>
          <a:p>
            <a:r>
              <a:rPr lang="en-DE" sz="1800"/>
              <a:t>TN1 muss versuchen, TN2 durch entsprechende referenzielle Akte dazu zu bringen, die gleiche Anordnung vor sich zu haben</a:t>
            </a:r>
          </a:p>
          <a:p>
            <a:r>
              <a:rPr lang="en-DE" sz="1800"/>
              <a:t>Beide TN sind durch einen undurchsichtigen Schirm voneinander getrennt</a:t>
            </a:r>
          </a:p>
          <a:p>
            <a:r>
              <a:rPr lang="en-DE" sz="1800"/>
              <a:t>Ergebnis: gegen Ende einer Versuchsserie werden die Referenzausdrücke immer ökonomischer (</a:t>
            </a:r>
            <a:r>
              <a:rPr lang="en-DE" sz="1800" i="1"/>
              <a:t>looks like a person who's ice skating &gt; the ice skater)</a:t>
            </a:r>
            <a:endParaRPr lang="en-DE" sz="1800"/>
          </a:p>
        </p:txBody>
      </p:sp>
      <p:sp>
        <p:nvSpPr>
          <p:cNvPr id="6" name="Text Placeholder 5">
            <a:extLst>
              <a:ext uri="{FF2B5EF4-FFF2-40B4-BE49-F238E27FC236}">
                <a16:creationId xmlns:a16="http://schemas.microsoft.com/office/drawing/2014/main" id="{3B8CC2E9-5B79-E042-B27F-125E2ECF0674}"/>
              </a:ext>
            </a:extLst>
          </p:cNvPr>
          <p:cNvSpPr>
            <a:spLocks noGrp="1"/>
          </p:cNvSpPr>
          <p:nvPr>
            <p:ph type="body" sz="quarter" idx="15"/>
          </p:nvPr>
        </p:nvSpPr>
        <p:spPr/>
        <p:txBody>
          <a:bodyPr/>
          <a:lstStyle/>
          <a:p>
            <a:r>
              <a:rPr lang="en-DE"/>
              <a:t>Clark &amp; Wilkes-Gibbs (1986)</a:t>
            </a:r>
          </a:p>
        </p:txBody>
      </p:sp>
      <p:pic>
        <p:nvPicPr>
          <p:cNvPr id="7170" name="Picture 2">
            <a:extLst>
              <a:ext uri="{FF2B5EF4-FFF2-40B4-BE49-F238E27FC236}">
                <a16:creationId xmlns:a16="http://schemas.microsoft.com/office/drawing/2014/main" id="{B59A9071-29CA-314B-9F7E-EAE55BB953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152" y="1558549"/>
            <a:ext cx="3009056" cy="2502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97791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7BCF0-BF07-6E4B-B6DC-3A8F0D71F31E}"/>
              </a:ext>
            </a:extLst>
          </p:cNvPr>
          <p:cNvSpPr>
            <a:spLocks noGrp="1"/>
          </p:cNvSpPr>
          <p:nvPr>
            <p:ph type="title"/>
          </p:nvPr>
        </p:nvSpPr>
        <p:spPr/>
        <p:txBody>
          <a:bodyPr/>
          <a:lstStyle/>
          <a:p>
            <a:r>
              <a:rPr lang="en-US"/>
              <a:t>Referenzielle Ausdrücke</a:t>
            </a:r>
          </a:p>
        </p:txBody>
      </p:sp>
      <p:sp>
        <p:nvSpPr>
          <p:cNvPr id="3" name="Content Placeholder 2">
            <a:extLst>
              <a:ext uri="{FF2B5EF4-FFF2-40B4-BE49-F238E27FC236}">
                <a16:creationId xmlns:a16="http://schemas.microsoft.com/office/drawing/2014/main" id="{90626FD0-4E90-D641-88DA-D5E72A5BEC64}"/>
              </a:ext>
            </a:extLst>
          </p:cNvPr>
          <p:cNvSpPr>
            <a:spLocks noGrp="1"/>
          </p:cNvSpPr>
          <p:nvPr>
            <p:ph idx="1"/>
          </p:nvPr>
        </p:nvSpPr>
        <p:spPr/>
        <p:txBody>
          <a:bodyPr>
            <a:noAutofit/>
          </a:bodyPr>
          <a:lstStyle/>
          <a:p>
            <a:r>
              <a:rPr lang="de-DE" sz="2103" dirty="0"/>
              <a:t>Sprachliche Ausdrücke zur Herstellung von Referenz</a:t>
            </a:r>
          </a:p>
          <a:p>
            <a:r>
              <a:rPr lang="de-DE" sz="2103" dirty="0"/>
              <a:t>Variieren in der Form je nach Funktion, typischerweise:</a:t>
            </a:r>
          </a:p>
          <a:p>
            <a:pPr lvl="1"/>
            <a:r>
              <a:rPr lang="de-DE" sz="1802" b="1" dirty="0"/>
              <a:t>Einführung</a:t>
            </a:r>
            <a:r>
              <a:rPr lang="de-DE" sz="1802" dirty="0"/>
              <a:t> eines Referenten in das Diskursmodell oder</a:t>
            </a:r>
          </a:p>
          <a:p>
            <a:pPr lvl="1"/>
            <a:r>
              <a:rPr lang="de-DE" sz="1802" b="1" dirty="0"/>
              <a:t>Wiederaufnahme nach einer längeren Zeitspanne </a:t>
            </a:r>
            <a:r>
              <a:rPr lang="de-DE" sz="1802" dirty="0"/>
              <a:t>durch Nominalphrasen (NP)</a:t>
            </a:r>
          </a:p>
          <a:p>
            <a:pPr lvl="1"/>
            <a:r>
              <a:rPr lang="de-DE" sz="1802" b="1" dirty="0"/>
              <a:t>Wiederaufnahme </a:t>
            </a:r>
            <a:r>
              <a:rPr lang="de-DE" sz="1802" dirty="0"/>
              <a:t>eines bereits eingeführten und kürzlich erwähnten Referenten durch Pronomina</a:t>
            </a:r>
          </a:p>
          <a:p>
            <a:r>
              <a:rPr lang="de-DE" sz="2103" dirty="0"/>
              <a:t>Mehrere </a:t>
            </a:r>
            <a:r>
              <a:rPr lang="de-DE" sz="2103" dirty="0" err="1"/>
              <a:t>koreferente</a:t>
            </a:r>
            <a:r>
              <a:rPr lang="de-DE" sz="2103" dirty="0"/>
              <a:t> Ausdrücke (d.h. die auf denselben Referenten verweisen) innerhalb eines Textes bilden eine referenzielle Kette</a:t>
            </a:r>
          </a:p>
          <a:p>
            <a:endParaRPr lang="en-US" sz="2103"/>
          </a:p>
        </p:txBody>
      </p:sp>
    </p:spTree>
    <p:extLst>
      <p:ext uri="{BB962C8B-B14F-4D97-AF65-F5344CB8AC3E}">
        <p14:creationId xmlns:p14="http://schemas.microsoft.com/office/powerpoint/2010/main" val="1457722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C3F6D-04A8-3646-88D2-192ED64C0255}"/>
              </a:ext>
            </a:extLst>
          </p:cNvPr>
          <p:cNvSpPr>
            <a:spLocks noGrp="1"/>
          </p:cNvSpPr>
          <p:nvPr>
            <p:ph type="title"/>
          </p:nvPr>
        </p:nvSpPr>
        <p:spPr/>
        <p:txBody>
          <a:bodyPr/>
          <a:lstStyle/>
          <a:p>
            <a:r>
              <a:rPr lang="en-US"/>
              <a:t>Koreferenz</a:t>
            </a:r>
          </a:p>
        </p:txBody>
      </p:sp>
      <p:sp>
        <p:nvSpPr>
          <p:cNvPr id="3" name="Content Placeholder 2">
            <a:extLst>
              <a:ext uri="{FF2B5EF4-FFF2-40B4-BE49-F238E27FC236}">
                <a16:creationId xmlns:a16="http://schemas.microsoft.com/office/drawing/2014/main" id="{6A1DA077-0576-DD45-B245-5BA3ADDC4D54}"/>
              </a:ext>
            </a:extLst>
          </p:cNvPr>
          <p:cNvSpPr>
            <a:spLocks noGrp="1"/>
          </p:cNvSpPr>
          <p:nvPr>
            <p:ph idx="1"/>
          </p:nvPr>
        </p:nvSpPr>
        <p:spPr/>
        <p:txBody>
          <a:bodyPr/>
          <a:lstStyle/>
          <a:p>
            <a:r>
              <a:rPr lang="en-US" sz="1800"/>
              <a:t>manche Korpora sind auf </a:t>
            </a:r>
            <a:r>
              <a:rPr lang="en-US" sz="1800" b="1"/>
              <a:t>Koreferenz </a:t>
            </a:r>
            <a:r>
              <a:rPr lang="en-US" sz="1800"/>
              <a:t>hin annotiert</a:t>
            </a:r>
          </a:p>
          <a:p>
            <a:r>
              <a:rPr lang="en-US" sz="1800"/>
              <a:t>z.B. </a:t>
            </a:r>
            <a:r>
              <a:rPr lang="en-US" sz="1800" b="1" i="1"/>
              <a:t>Die Frau</a:t>
            </a:r>
            <a:r>
              <a:rPr lang="en-US" sz="1800" i="1"/>
              <a:t> ging die Straße entlang. </a:t>
            </a:r>
            <a:r>
              <a:rPr lang="en-US" sz="1800" b="1" i="1"/>
              <a:t>Sie</a:t>
            </a:r>
            <a:r>
              <a:rPr lang="en-US" sz="1800" i="1"/>
              <a:t> trug ein rotes Kleid.</a:t>
            </a:r>
          </a:p>
          <a:p>
            <a:r>
              <a:rPr lang="en-US" sz="1800"/>
              <a:t>z.B. Potsdamer Kommentarkorpus</a:t>
            </a:r>
          </a:p>
          <a:p>
            <a:r>
              <a:rPr lang="en-US" sz="1800"/>
              <a:t>Warum Koreferenzannotation?</a:t>
            </a:r>
          </a:p>
          <a:p>
            <a:pPr marL="0" indent="0">
              <a:buNone/>
            </a:pPr>
            <a:r>
              <a:rPr lang="en-US" sz="1800">
                <a:sym typeface="Wingdings" pitchFamily="2" charset="2"/>
              </a:rPr>
              <a:t> ermöglicht z.B. Hypothesen zu Anaphernresolution zu überprüfen!</a:t>
            </a:r>
            <a:endParaRPr lang="en-US" sz="1800"/>
          </a:p>
        </p:txBody>
      </p:sp>
    </p:spTree>
    <p:extLst>
      <p:ext uri="{BB962C8B-B14F-4D97-AF65-F5344CB8AC3E}">
        <p14:creationId xmlns:p14="http://schemas.microsoft.com/office/powerpoint/2010/main" val="1358234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096B0-BDC4-524E-A358-D630FEFF1023}"/>
              </a:ext>
            </a:extLst>
          </p:cNvPr>
          <p:cNvSpPr>
            <a:spLocks noGrp="1"/>
          </p:cNvSpPr>
          <p:nvPr>
            <p:ph type="title"/>
          </p:nvPr>
        </p:nvSpPr>
        <p:spPr/>
        <p:txBody>
          <a:bodyPr/>
          <a:lstStyle/>
          <a:p>
            <a:r>
              <a:rPr lang="en-DE"/>
              <a:t>Koreferenz</a:t>
            </a:r>
          </a:p>
        </p:txBody>
      </p:sp>
      <p:sp>
        <p:nvSpPr>
          <p:cNvPr id="4" name="Footer Placeholder 3">
            <a:extLst>
              <a:ext uri="{FF2B5EF4-FFF2-40B4-BE49-F238E27FC236}">
                <a16:creationId xmlns:a16="http://schemas.microsoft.com/office/drawing/2014/main" id="{8191F512-83EE-3F42-B4C8-2268C089B2BC}"/>
              </a:ext>
            </a:extLst>
          </p:cNvPr>
          <p:cNvSpPr>
            <a:spLocks noGrp="1"/>
          </p:cNvSpPr>
          <p:nvPr>
            <p:ph type="ftr" sz="quarter" idx="11"/>
          </p:nvPr>
        </p:nvSpPr>
        <p:spPr/>
        <p:txBody>
          <a:bodyPr/>
          <a:lstStyle/>
          <a:p>
            <a:r>
              <a:rPr lang="en-US"/>
              <a:t>Quelle: https://www.google.com/search?client=firefox-b-d&amp;q=last+christmas+lyrics / Wham Music Limited</a:t>
            </a:r>
          </a:p>
        </p:txBody>
      </p:sp>
      <p:sp>
        <p:nvSpPr>
          <p:cNvPr id="5" name="Slide Number Placeholder 4">
            <a:extLst>
              <a:ext uri="{FF2B5EF4-FFF2-40B4-BE49-F238E27FC236}">
                <a16:creationId xmlns:a16="http://schemas.microsoft.com/office/drawing/2014/main" id="{A9495598-006D-A841-AD67-B4252B9AA331}"/>
              </a:ext>
            </a:extLst>
          </p:cNvPr>
          <p:cNvSpPr>
            <a:spLocks noGrp="1"/>
          </p:cNvSpPr>
          <p:nvPr>
            <p:ph type="sldNum" sz="quarter" idx="12"/>
          </p:nvPr>
        </p:nvSpPr>
        <p:spPr/>
        <p:txBody>
          <a:bodyPr/>
          <a:lstStyle/>
          <a:p>
            <a:fld id="{DE6CE4CA-966E-1A43-A2C9-5C3E08DE4200}" type="slidenum">
              <a:rPr lang="en-DE"/>
              <a:t>17</a:t>
            </a:fld>
            <a:endParaRPr lang="en-DE"/>
          </a:p>
        </p:txBody>
      </p:sp>
      <p:pic>
        <p:nvPicPr>
          <p:cNvPr id="7" name="Picture 6">
            <a:extLst>
              <a:ext uri="{FF2B5EF4-FFF2-40B4-BE49-F238E27FC236}">
                <a16:creationId xmlns:a16="http://schemas.microsoft.com/office/drawing/2014/main" id="{C65D44CB-EB46-2742-B843-B12563721C87}"/>
              </a:ext>
            </a:extLst>
          </p:cNvPr>
          <p:cNvPicPr>
            <a:picLocks noChangeAspect="1"/>
          </p:cNvPicPr>
          <p:nvPr/>
        </p:nvPicPr>
        <p:blipFill>
          <a:blip r:embed="rId2"/>
          <a:stretch>
            <a:fillRect/>
          </a:stretch>
        </p:blipFill>
        <p:spPr>
          <a:xfrm>
            <a:off x="2051050" y="1158555"/>
            <a:ext cx="5041900" cy="3441700"/>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1E516D9C-5CFC-374E-B8C0-F30F5C85F2A0}"/>
                  </a:ext>
                </a:extLst>
              </p14:cNvPr>
              <p14:cNvContentPartPr/>
              <p14:nvPr/>
            </p14:nvContentPartPr>
            <p14:xfrm>
              <a:off x="4536201" y="3497059"/>
              <a:ext cx="730800" cy="47880"/>
            </p14:xfrm>
          </p:contentPart>
        </mc:Choice>
        <mc:Fallback xmlns="">
          <p:pic>
            <p:nvPicPr>
              <p:cNvPr id="11" name="Ink 10">
                <a:extLst>
                  <a:ext uri="{FF2B5EF4-FFF2-40B4-BE49-F238E27FC236}">
                    <a16:creationId xmlns:a16="http://schemas.microsoft.com/office/drawing/2014/main" id="{1E516D9C-5CFC-374E-B8C0-F30F5C85F2A0}"/>
                  </a:ext>
                </a:extLst>
              </p:cNvPr>
              <p:cNvPicPr/>
              <p:nvPr/>
            </p:nvPicPr>
            <p:blipFill>
              <a:blip r:embed="rId4"/>
              <a:stretch>
                <a:fillRect/>
              </a:stretch>
            </p:blipFill>
            <p:spPr>
              <a:xfrm>
                <a:off x="4521081" y="3481939"/>
                <a:ext cx="76104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2F3E901A-5EF6-984B-B5DC-D1EC7A600576}"/>
                  </a:ext>
                </a:extLst>
              </p14:cNvPr>
              <p14:cNvContentPartPr/>
              <p14:nvPr/>
            </p14:nvContentPartPr>
            <p14:xfrm>
              <a:off x="4868841" y="3576979"/>
              <a:ext cx="190440" cy="249840"/>
            </p14:xfrm>
          </p:contentPart>
        </mc:Choice>
        <mc:Fallback xmlns="">
          <p:pic>
            <p:nvPicPr>
              <p:cNvPr id="12" name="Ink 11">
                <a:extLst>
                  <a:ext uri="{FF2B5EF4-FFF2-40B4-BE49-F238E27FC236}">
                    <a16:creationId xmlns:a16="http://schemas.microsoft.com/office/drawing/2014/main" id="{2F3E901A-5EF6-984B-B5DC-D1EC7A600576}"/>
                  </a:ext>
                </a:extLst>
              </p:cNvPr>
              <p:cNvPicPr/>
              <p:nvPr/>
            </p:nvPicPr>
            <p:blipFill>
              <a:blip r:embed="rId6"/>
              <a:stretch>
                <a:fillRect/>
              </a:stretch>
            </p:blipFill>
            <p:spPr>
              <a:xfrm>
                <a:off x="4853361" y="3561859"/>
                <a:ext cx="22104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7642B017-3931-3D4F-8A1D-2BEFEF32C3EF}"/>
                  </a:ext>
                </a:extLst>
              </p14:cNvPr>
              <p14:cNvContentPartPr/>
              <p14:nvPr/>
            </p14:nvContentPartPr>
            <p14:xfrm>
              <a:off x="5124081" y="3301219"/>
              <a:ext cx="368640" cy="330120"/>
            </p14:xfrm>
          </p:contentPart>
        </mc:Choice>
        <mc:Fallback xmlns="">
          <p:pic>
            <p:nvPicPr>
              <p:cNvPr id="14" name="Ink 13">
                <a:extLst>
                  <a:ext uri="{FF2B5EF4-FFF2-40B4-BE49-F238E27FC236}">
                    <a16:creationId xmlns:a16="http://schemas.microsoft.com/office/drawing/2014/main" id="{7642B017-3931-3D4F-8A1D-2BEFEF32C3EF}"/>
                  </a:ext>
                </a:extLst>
              </p:cNvPr>
              <p:cNvPicPr/>
              <p:nvPr/>
            </p:nvPicPr>
            <p:blipFill>
              <a:blip r:embed="rId8"/>
              <a:stretch>
                <a:fillRect/>
              </a:stretch>
            </p:blipFill>
            <p:spPr>
              <a:xfrm>
                <a:off x="5108601" y="3285739"/>
                <a:ext cx="39888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11C872C1-4C0B-5248-95AB-DC05A93FEE16}"/>
                  </a:ext>
                </a:extLst>
              </p14:cNvPr>
              <p14:cNvContentPartPr/>
              <p14:nvPr/>
            </p14:nvContentPartPr>
            <p14:xfrm>
              <a:off x="5112201" y="3562219"/>
              <a:ext cx="119160" cy="107280"/>
            </p14:xfrm>
          </p:contentPart>
        </mc:Choice>
        <mc:Fallback xmlns="">
          <p:pic>
            <p:nvPicPr>
              <p:cNvPr id="15" name="Ink 14">
                <a:extLst>
                  <a:ext uri="{FF2B5EF4-FFF2-40B4-BE49-F238E27FC236}">
                    <a16:creationId xmlns:a16="http://schemas.microsoft.com/office/drawing/2014/main" id="{11C872C1-4C0B-5248-95AB-DC05A93FEE16}"/>
                  </a:ext>
                </a:extLst>
              </p:cNvPr>
              <p:cNvPicPr/>
              <p:nvPr/>
            </p:nvPicPr>
            <p:blipFill>
              <a:blip r:embed="rId10"/>
              <a:stretch>
                <a:fillRect/>
              </a:stretch>
            </p:blipFill>
            <p:spPr>
              <a:xfrm>
                <a:off x="5096721" y="3547099"/>
                <a:ext cx="149760" cy="137880"/>
              </a:xfrm>
              <a:prstGeom prst="rect">
                <a:avLst/>
              </a:prstGeom>
            </p:spPr>
          </p:pic>
        </mc:Fallback>
      </mc:AlternateContent>
      <p:grpSp>
        <p:nvGrpSpPr>
          <p:cNvPr id="35" name="Group 34">
            <a:extLst>
              <a:ext uri="{FF2B5EF4-FFF2-40B4-BE49-F238E27FC236}">
                <a16:creationId xmlns:a16="http://schemas.microsoft.com/office/drawing/2014/main" id="{09F76A98-8CB9-D546-9252-8B40534D9E75}"/>
              </a:ext>
            </a:extLst>
          </p:cNvPr>
          <p:cNvGrpSpPr/>
          <p:nvPr/>
        </p:nvGrpSpPr>
        <p:grpSpPr>
          <a:xfrm>
            <a:off x="2885601" y="4082059"/>
            <a:ext cx="718920" cy="294480"/>
            <a:chOff x="2885601" y="4082059"/>
            <a:chExt cx="718920" cy="294480"/>
          </a:xfrm>
        </p:grpSpPr>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790D9A8C-4A54-3142-BB54-0A541AD852E1}"/>
                    </a:ext>
                  </a:extLst>
                </p14:cNvPr>
                <p14:cNvContentPartPr/>
                <p14:nvPr/>
              </p14:nvContentPartPr>
              <p14:xfrm>
                <a:off x="2885601" y="4150459"/>
                <a:ext cx="190440" cy="226080"/>
              </p14:xfrm>
            </p:contentPart>
          </mc:Choice>
          <mc:Fallback xmlns="">
            <p:pic>
              <p:nvPicPr>
                <p:cNvPr id="17" name="Ink 16">
                  <a:extLst>
                    <a:ext uri="{FF2B5EF4-FFF2-40B4-BE49-F238E27FC236}">
                      <a16:creationId xmlns:a16="http://schemas.microsoft.com/office/drawing/2014/main" id="{790D9A8C-4A54-3142-BB54-0A541AD852E1}"/>
                    </a:ext>
                  </a:extLst>
                </p:cNvPr>
                <p:cNvPicPr/>
                <p:nvPr/>
              </p:nvPicPr>
              <p:blipFill>
                <a:blip r:embed="rId12"/>
                <a:stretch>
                  <a:fillRect/>
                </a:stretch>
              </p:blipFill>
              <p:spPr>
                <a:xfrm>
                  <a:off x="2870121" y="4134979"/>
                  <a:ext cx="22104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6" name="Ink 25">
                  <a:extLst>
                    <a:ext uri="{FF2B5EF4-FFF2-40B4-BE49-F238E27FC236}">
                      <a16:creationId xmlns:a16="http://schemas.microsoft.com/office/drawing/2014/main" id="{95F045C2-7644-7347-A893-42D0A02962C4}"/>
                    </a:ext>
                  </a:extLst>
                </p14:cNvPr>
                <p14:cNvContentPartPr/>
                <p14:nvPr/>
              </p14:nvContentPartPr>
              <p14:xfrm>
                <a:off x="3509121" y="4175659"/>
                <a:ext cx="95400" cy="10440"/>
              </p14:xfrm>
            </p:contentPart>
          </mc:Choice>
          <mc:Fallback xmlns="">
            <p:pic>
              <p:nvPicPr>
                <p:cNvPr id="26" name="Ink 25">
                  <a:extLst>
                    <a:ext uri="{FF2B5EF4-FFF2-40B4-BE49-F238E27FC236}">
                      <a16:creationId xmlns:a16="http://schemas.microsoft.com/office/drawing/2014/main" id="{95F045C2-7644-7347-A893-42D0A02962C4}"/>
                    </a:ext>
                  </a:extLst>
                </p:cNvPr>
                <p:cNvPicPr/>
                <p:nvPr/>
              </p:nvPicPr>
              <p:blipFill>
                <a:blip r:embed="rId14"/>
                <a:stretch>
                  <a:fillRect/>
                </a:stretch>
              </p:blipFill>
              <p:spPr>
                <a:xfrm>
                  <a:off x="3493641" y="4160539"/>
                  <a:ext cx="12600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7" name="Ink 26">
                  <a:extLst>
                    <a:ext uri="{FF2B5EF4-FFF2-40B4-BE49-F238E27FC236}">
                      <a16:creationId xmlns:a16="http://schemas.microsoft.com/office/drawing/2014/main" id="{43E0D09B-D4D0-FC41-BB62-3E6660693F2C}"/>
                    </a:ext>
                  </a:extLst>
                </p14:cNvPr>
                <p14:cNvContentPartPr/>
                <p14:nvPr/>
              </p14:nvContentPartPr>
              <p14:xfrm>
                <a:off x="3307161" y="4182859"/>
                <a:ext cx="101160" cy="24120"/>
              </p14:xfrm>
            </p:contentPart>
          </mc:Choice>
          <mc:Fallback xmlns="">
            <p:pic>
              <p:nvPicPr>
                <p:cNvPr id="27" name="Ink 26">
                  <a:extLst>
                    <a:ext uri="{FF2B5EF4-FFF2-40B4-BE49-F238E27FC236}">
                      <a16:creationId xmlns:a16="http://schemas.microsoft.com/office/drawing/2014/main" id="{43E0D09B-D4D0-FC41-BB62-3E6660693F2C}"/>
                    </a:ext>
                  </a:extLst>
                </p:cNvPr>
                <p:cNvPicPr/>
                <p:nvPr/>
              </p:nvPicPr>
              <p:blipFill>
                <a:blip r:embed="rId16"/>
                <a:stretch>
                  <a:fillRect/>
                </a:stretch>
              </p:blipFill>
              <p:spPr>
                <a:xfrm>
                  <a:off x="3291681" y="4167739"/>
                  <a:ext cx="13176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8" name="Ink 27">
                  <a:extLst>
                    <a:ext uri="{FF2B5EF4-FFF2-40B4-BE49-F238E27FC236}">
                      <a16:creationId xmlns:a16="http://schemas.microsoft.com/office/drawing/2014/main" id="{407460B1-E778-9D47-A8DE-085345551BBE}"/>
                    </a:ext>
                  </a:extLst>
                </p14:cNvPr>
                <p14:cNvContentPartPr/>
                <p14:nvPr/>
              </p14:nvContentPartPr>
              <p14:xfrm>
                <a:off x="3200241" y="4186099"/>
                <a:ext cx="41760" cy="12240"/>
              </p14:xfrm>
            </p:contentPart>
          </mc:Choice>
          <mc:Fallback xmlns="">
            <p:pic>
              <p:nvPicPr>
                <p:cNvPr id="28" name="Ink 27">
                  <a:extLst>
                    <a:ext uri="{FF2B5EF4-FFF2-40B4-BE49-F238E27FC236}">
                      <a16:creationId xmlns:a16="http://schemas.microsoft.com/office/drawing/2014/main" id="{407460B1-E778-9D47-A8DE-085345551BBE}"/>
                    </a:ext>
                  </a:extLst>
                </p:cNvPr>
                <p:cNvPicPr/>
                <p:nvPr/>
              </p:nvPicPr>
              <p:blipFill>
                <a:blip r:embed="rId18"/>
                <a:stretch>
                  <a:fillRect/>
                </a:stretch>
              </p:blipFill>
              <p:spPr>
                <a:xfrm>
                  <a:off x="3185121" y="4170619"/>
                  <a:ext cx="7236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3" name="Ink 32">
                  <a:extLst>
                    <a:ext uri="{FF2B5EF4-FFF2-40B4-BE49-F238E27FC236}">
                      <a16:creationId xmlns:a16="http://schemas.microsoft.com/office/drawing/2014/main" id="{19339F49-EEBE-8042-BD10-25402A94ACC3}"/>
                    </a:ext>
                  </a:extLst>
                </p14:cNvPr>
                <p14:cNvContentPartPr/>
                <p14:nvPr/>
              </p14:nvContentPartPr>
              <p14:xfrm>
                <a:off x="3176481" y="4179979"/>
                <a:ext cx="29880" cy="77400"/>
              </p14:xfrm>
            </p:contentPart>
          </mc:Choice>
          <mc:Fallback xmlns="">
            <p:pic>
              <p:nvPicPr>
                <p:cNvPr id="33" name="Ink 32">
                  <a:extLst>
                    <a:ext uri="{FF2B5EF4-FFF2-40B4-BE49-F238E27FC236}">
                      <a16:creationId xmlns:a16="http://schemas.microsoft.com/office/drawing/2014/main" id="{19339F49-EEBE-8042-BD10-25402A94ACC3}"/>
                    </a:ext>
                  </a:extLst>
                </p:cNvPr>
                <p:cNvPicPr/>
                <p:nvPr/>
              </p:nvPicPr>
              <p:blipFill>
                <a:blip r:embed="rId20"/>
                <a:stretch>
                  <a:fillRect/>
                </a:stretch>
              </p:blipFill>
              <p:spPr>
                <a:xfrm>
                  <a:off x="3161361" y="4164499"/>
                  <a:ext cx="6048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4" name="Ink 33">
                  <a:extLst>
                    <a:ext uri="{FF2B5EF4-FFF2-40B4-BE49-F238E27FC236}">
                      <a16:creationId xmlns:a16="http://schemas.microsoft.com/office/drawing/2014/main" id="{9AB0E4B1-4898-4B4A-BEAE-DA8279412F1D}"/>
                    </a:ext>
                  </a:extLst>
                </p14:cNvPr>
                <p14:cNvContentPartPr/>
                <p14:nvPr/>
              </p14:nvContentPartPr>
              <p14:xfrm>
                <a:off x="3170361" y="4082059"/>
                <a:ext cx="136800" cy="98280"/>
              </p14:xfrm>
            </p:contentPart>
          </mc:Choice>
          <mc:Fallback xmlns="">
            <p:pic>
              <p:nvPicPr>
                <p:cNvPr id="34" name="Ink 33">
                  <a:extLst>
                    <a:ext uri="{FF2B5EF4-FFF2-40B4-BE49-F238E27FC236}">
                      <a16:creationId xmlns:a16="http://schemas.microsoft.com/office/drawing/2014/main" id="{9AB0E4B1-4898-4B4A-BEAE-DA8279412F1D}"/>
                    </a:ext>
                  </a:extLst>
                </p:cNvPr>
                <p:cNvPicPr/>
                <p:nvPr/>
              </p:nvPicPr>
              <p:blipFill>
                <a:blip r:embed="rId22"/>
                <a:stretch>
                  <a:fillRect/>
                </a:stretch>
              </p:blipFill>
              <p:spPr>
                <a:xfrm>
                  <a:off x="3155241" y="4066579"/>
                  <a:ext cx="167400" cy="128880"/>
                </a:xfrm>
                <a:prstGeom prst="rect">
                  <a:avLst/>
                </a:prstGeom>
              </p:spPr>
            </p:pic>
          </mc:Fallback>
        </mc:AlternateContent>
      </p:grpSp>
      <p:grpSp>
        <p:nvGrpSpPr>
          <p:cNvPr id="42" name="Group 41">
            <a:extLst>
              <a:ext uri="{FF2B5EF4-FFF2-40B4-BE49-F238E27FC236}">
                <a16:creationId xmlns:a16="http://schemas.microsoft.com/office/drawing/2014/main" id="{432A5C47-0273-924D-85A7-9469FC5C4C84}"/>
              </a:ext>
            </a:extLst>
          </p:cNvPr>
          <p:cNvGrpSpPr/>
          <p:nvPr/>
        </p:nvGrpSpPr>
        <p:grpSpPr>
          <a:xfrm>
            <a:off x="3912681" y="3796939"/>
            <a:ext cx="1642680" cy="457200"/>
            <a:chOff x="3912681" y="3796939"/>
            <a:chExt cx="1642680" cy="457200"/>
          </a:xfrm>
        </p:grpSpPr>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9758B1C3-76A8-1144-B703-61E63DB3BDA0}"/>
                    </a:ext>
                  </a:extLst>
                </p14:cNvPr>
                <p14:cNvContentPartPr/>
                <p14:nvPr/>
              </p14:nvContentPartPr>
              <p14:xfrm>
                <a:off x="5017161" y="3796939"/>
                <a:ext cx="29880" cy="68760"/>
              </p14:xfrm>
            </p:contentPart>
          </mc:Choice>
          <mc:Fallback xmlns="">
            <p:pic>
              <p:nvPicPr>
                <p:cNvPr id="18" name="Ink 17">
                  <a:extLst>
                    <a:ext uri="{FF2B5EF4-FFF2-40B4-BE49-F238E27FC236}">
                      <a16:creationId xmlns:a16="http://schemas.microsoft.com/office/drawing/2014/main" id="{9758B1C3-76A8-1144-B703-61E63DB3BDA0}"/>
                    </a:ext>
                  </a:extLst>
                </p:cNvPr>
                <p:cNvPicPr/>
                <p:nvPr/>
              </p:nvPicPr>
              <p:blipFill>
                <a:blip r:embed="rId24"/>
                <a:stretch>
                  <a:fillRect/>
                </a:stretch>
              </p:blipFill>
              <p:spPr>
                <a:xfrm>
                  <a:off x="5002041" y="3781459"/>
                  <a:ext cx="6048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Ink 18">
                  <a:extLst>
                    <a:ext uri="{FF2B5EF4-FFF2-40B4-BE49-F238E27FC236}">
                      <a16:creationId xmlns:a16="http://schemas.microsoft.com/office/drawing/2014/main" id="{06F51E71-7498-1348-A11C-93D41860DCDD}"/>
                    </a:ext>
                  </a:extLst>
                </p14:cNvPr>
                <p14:cNvContentPartPr/>
                <p14:nvPr/>
              </p14:nvContentPartPr>
              <p14:xfrm>
                <a:off x="5017161" y="3924739"/>
                <a:ext cx="53640" cy="92520"/>
              </p14:xfrm>
            </p:contentPart>
          </mc:Choice>
          <mc:Fallback xmlns="">
            <p:pic>
              <p:nvPicPr>
                <p:cNvPr id="19" name="Ink 18">
                  <a:extLst>
                    <a:ext uri="{FF2B5EF4-FFF2-40B4-BE49-F238E27FC236}">
                      <a16:creationId xmlns:a16="http://schemas.microsoft.com/office/drawing/2014/main" id="{06F51E71-7498-1348-A11C-93D41860DCDD}"/>
                    </a:ext>
                  </a:extLst>
                </p:cNvPr>
                <p:cNvPicPr/>
                <p:nvPr/>
              </p:nvPicPr>
              <p:blipFill>
                <a:blip r:embed="rId26"/>
                <a:stretch>
                  <a:fillRect/>
                </a:stretch>
              </p:blipFill>
              <p:spPr>
                <a:xfrm>
                  <a:off x="5002041" y="3909259"/>
                  <a:ext cx="8424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Ink 19">
                  <a:extLst>
                    <a:ext uri="{FF2B5EF4-FFF2-40B4-BE49-F238E27FC236}">
                      <a16:creationId xmlns:a16="http://schemas.microsoft.com/office/drawing/2014/main" id="{9CDB3BF8-3643-304F-B26F-8D437D03E4D0}"/>
                    </a:ext>
                  </a:extLst>
                </p14:cNvPr>
                <p14:cNvContentPartPr/>
                <p14:nvPr/>
              </p14:nvContentPartPr>
              <p14:xfrm>
                <a:off x="4963881" y="4025539"/>
                <a:ext cx="53640" cy="77400"/>
              </p14:xfrm>
            </p:contentPart>
          </mc:Choice>
          <mc:Fallback xmlns="">
            <p:pic>
              <p:nvPicPr>
                <p:cNvPr id="20" name="Ink 19">
                  <a:extLst>
                    <a:ext uri="{FF2B5EF4-FFF2-40B4-BE49-F238E27FC236}">
                      <a16:creationId xmlns:a16="http://schemas.microsoft.com/office/drawing/2014/main" id="{9CDB3BF8-3643-304F-B26F-8D437D03E4D0}"/>
                    </a:ext>
                  </a:extLst>
                </p:cNvPr>
                <p:cNvPicPr/>
                <p:nvPr/>
              </p:nvPicPr>
              <p:blipFill>
                <a:blip r:embed="rId28"/>
                <a:stretch>
                  <a:fillRect/>
                </a:stretch>
              </p:blipFill>
              <p:spPr>
                <a:xfrm>
                  <a:off x="4948401" y="4010419"/>
                  <a:ext cx="8424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Ink 20">
                  <a:extLst>
                    <a:ext uri="{FF2B5EF4-FFF2-40B4-BE49-F238E27FC236}">
                      <a16:creationId xmlns:a16="http://schemas.microsoft.com/office/drawing/2014/main" id="{6875DD80-7A87-4547-BCEB-C5C8DD4975BC}"/>
                    </a:ext>
                  </a:extLst>
                </p14:cNvPr>
                <p14:cNvContentPartPr/>
                <p14:nvPr/>
              </p14:nvContentPartPr>
              <p14:xfrm>
                <a:off x="4738161" y="4123459"/>
                <a:ext cx="95400" cy="27360"/>
              </p14:xfrm>
            </p:contentPart>
          </mc:Choice>
          <mc:Fallback xmlns="">
            <p:pic>
              <p:nvPicPr>
                <p:cNvPr id="21" name="Ink 20">
                  <a:extLst>
                    <a:ext uri="{FF2B5EF4-FFF2-40B4-BE49-F238E27FC236}">
                      <a16:creationId xmlns:a16="http://schemas.microsoft.com/office/drawing/2014/main" id="{6875DD80-7A87-4547-BCEB-C5C8DD4975BC}"/>
                    </a:ext>
                  </a:extLst>
                </p:cNvPr>
                <p:cNvPicPr/>
                <p:nvPr/>
              </p:nvPicPr>
              <p:blipFill>
                <a:blip r:embed="rId30"/>
                <a:stretch>
                  <a:fillRect/>
                </a:stretch>
              </p:blipFill>
              <p:spPr>
                <a:xfrm>
                  <a:off x="4722681" y="4108339"/>
                  <a:ext cx="12600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Ink 21">
                  <a:extLst>
                    <a:ext uri="{FF2B5EF4-FFF2-40B4-BE49-F238E27FC236}">
                      <a16:creationId xmlns:a16="http://schemas.microsoft.com/office/drawing/2014/main" id="{0AF06492-CD38-CD47-8544-C85A8447FC36}"/>
                    </a:ext>
                  </a:extLst>
                </p14:cNvPr>
                <p14:cNvContentPartPr/>
                <p14:nvPr/>
              </p14:nvContentPartPr>
              <p14:xfrm>
                <a:off x="4524321" y="4156219"/>
                <a:ext cx="71640" cy="21240"/>
              </p14:xfrm>
            </p:contentPart>
          </mc:Choice>
          <mc:Fallback xmlns="">
            <p:pic>
              <p:nvPicPr>
                <p:cNvPr id="22" name="Ink 21">
                  <a:extLst>
                    <a:ext uri="{FF2B5EF4-FFF2-40B4-BE49-F238E27FC236}">
                      <a16:creationId xmlns:a16="http://schemas.microsoft.com/office/drawing/2014/main" id="{0AF06492-CD38-CD47-8544-C85A8447FC36}"/>
                    </a:ext>
                  </a:extLst>
                </p:cNvPr>
                <p:cNvPicPr/>
                <p:nvPr/>
              </p:nvPicPr>
              <p:blipFill>
                <a:blip r:embed="rId32"/>
                <a:stretch>
                  <a:fillRect/>
                </a:stretch>
              </p:blipFill>
              <p:spPr>
                <a:xfrm>
                  <a:off x="4509201" y="4141099"/>
                  <a:ext cx="10224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Ink 22">
                  <a:extLst>
                    <a:ext uri="{FF2B5EF4-FFF2-40B4-BE49-F238E27FC236}">
                      <a16:creationId xmlns:a16="http://schemas.microsoft.com/office/drawing/2014/main" id="{8CD9011F-A278-2E4B-8700-D73C18153220}"/>
                    </a:ext>
                  </a:extLst>
                </p14:cNvPr>
                <p14:cNvContentPartPr/>
                <p14:nvPr/>
              </p14:nvContentPartPr>
              <p14:xfrm>
                <a:off x="4387881" y="4165219"/>
                <a:ext cx="71640" cy="12240"/>
              </p14:xfrm>
            </p:contentPart>
          </mc:Choice>
          <mc:Fallback xmlns="">
            <p:pic>
              <p:nvPicPr>
                <p:cNvPr id="23" name="Ink 22">
                  <a:extLst>
                    <a:ext uri="{FF2B5EF4-FFF2-40B4-BE49-F238E27FC236}">
                      <a16:creationId xmlns:a16="http://schemas.microsoft.com/office/drawing/2014/main" id="{8CD9011F-A278-2E4B-8700-D73C18153220}"/>
                    </a:ext>
                  </a:extLst>
                </p:cNvPr>
                <p:cNvPicPr/>
                <p:nvPr/>
              </p:nvPicPr>
              <p:blipFill>
                <a:blip r:embed="rId34"/>
                <a:stretch>
                  <a:fillRect/>
                </a:stretch>
              </p:blipFill>
              <p:spPr>
                <a:xfrm>
                  <a:off x="4372401" y="4149739"/>
                  <a:ext cx="10224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Ink 23">
                  <a:extLst>
                    <a:ext uri="{FF2B5EF4-FFF2-40B4-BE49-F238E27FC236}">
                      <a16:creationId xmlns:a16="http://schemas.microsoft.com/office/drawing/2014/main" id="{7B17FEFD-C19E-D642-A4F0-797D8F60EDAC}"/>
                    </a:ext>
                  </a:extLst>
                </p14:cNvPr>
                <p14:cNvContentPartPr/>
                <p14:nvPr/>
              </p14:nvContentPartPr>
              <p14:xfrm>
                <a:off x="4179801" y="4147219"/>
                <a:ext cx="65520" cy="21240"/>
              </p14:xfrm>
            </p:contentPart>
          </mc:Choice>
          <mc:Fallback xmlns="">
            <p:pic>
              <p:nvPicPr>
                <p:cNvPr id="24" name="Ink 23">
                  <a:extLst>
                    <a:ext uri="{FF2B5EF4-FFF2-40B4-BE49-F238E27FC236}">
                      <a16:creationId xmlns:a16="http://schemas.microsoft.com/office/drawing/2014/main" id="{7B17FEFD-C19E-D642-A4F0-797D8F60EDAC}"/>
                    </a:ext>
                  </a:extLst>
                </p:cNvPr>
                <p:cNvPicPr/>
                <p:nvPr/>
              </p:nvPicPr>
              <p:blipFill>
                <a:blip r:embed="rId36"/>
                <a:stretch>
                  <a:fillRect/>
                </a:stretch>
              </p:blipFill>
              <p:spPr>
                <a:xfrm>
                  <a:off x="4164681" y="4131739"/>
                  <a:ext cx="961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 name="Ink 24">
                  <a:extLst>
                    <a:ext uri="{FF2B5EF4-FFF2-40B4-BE49-F238E27FC236}">
                      <a16:creationId xmlns:a16="http://schemas.microsoft.com/office/drawing/2014/main" id="{8206B329-39E2-7447-835D-AA9136F8269D}"/>
                    </a:ext>
                  </a:extLst>
                </p14:cNvPr>
                <p14:cNvContentPartPr/>
                <p14:nvPr/>
              </p14:nvContentPartPr>
              <p14:xfrm>
                <a:off x="3912681" y="4150459"/>
                <a:ext cx="89280" cy="9360"/>
              </p14:xfrm>
            </p:contentPart>
          </mc:Choice>
          <mc:Fallback xmlns="">
            <p:pic>
              <p:nvPicPr>
                <p:cNvPr id="25" name="Ink 24">
                  <a:extLst>
                    <a:ext uri="{FF2B5EF4-FFF2-40B4-BE49-F238E27FC236}">
                      <a16:creationId xmlns:a16="http://schemas.microsoft.com/office/drawing/2014/main" id="{8206B329-39E2-7447-835D-AA9136F8269D}"/>
                    </a:ext>
                  </a:extLst>
                </p:cNvPr>
                <p:cNvPicPr/>
                <p:nvPr/>
              </p:nvPicPr>
              <p:blipFill>
                <a:blip r:embed="rId38"/>
                <a:stretch>
                  <a:fillRect/>
                </a:stretch>
              </p:blipFill>
              <p:spPr>
                <a:xfrm>
                  <a:off x="3897561" y="4134979"/>
                  <a:ext cx="1198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6" name="Ink 35">
                  <a:extLst>
                    <a:ext uri="{FF2B5EF4-FFF2-40B4-BE49-F238E27FC236}">
                      <a16:creationId xmlns:a16="http://schemas.microsoft.com/office/drawing/2014/main" id="{18C2D2AB-022F-8347-BF08-A68C3A8CC8B9}"/>
                    </a:ext>
                  </a:extLst>
                </p14:cNvPr>
                <p14:cNvContentPartPr/>
                <p14:nvPr/>
              </p14:nvContentPartPr>
              <p14:xfrm>
                <a:off x="5159721" y="3951379"/>
                <a:ext cx="116640" cy="234720"/>
              </p14:xfrm>
            </p:contentPart>
          </mc:Choice>
          <mc:Fallback xmlns="">
            <p:pic>
              <p:nvPicPr>
                <p:cNvPr id="36" name="Ink 35">
                  <a:extLst>
                    <a:ext uri="{FF2B5EF4-FFF2-40B4-BE49-F238E27FC236}">
                      <a16:creationId xmlns:a16="http://schemas.microsoft.com/office/drawing/2014/main" id="{18C2D2AB-022F-8347-BF08-A68C3A8CC8B9}"/>
                    </a:ext>
                  </a:extLst>
                </p:cNvPr>
                <p:cNvPicPr/>
                <p:nvPr/>
              </p:nvPicPr>
              <p:blipFill>
                <a:blip r:embed="rId40"/>
                <a:stretch>
                  <a:fillRect/>
                </a:stretch>
              </p:blipFill>
              <p:spPr>
                <a:xfrm>
                  <a:off x="5144241" y="3936259"/>
                  <a:ext cx="14688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7" name="Ink 36">
                  <a:extLst>
                    <a:ext uri="{FF2B5EF4-FFF2-40B4-BE49-F238E27FC236}">
                      <a16:creationId xmlns:a16="http://schemas.microsoft.com/office/drawing/2014/main" id="{1E9C5DF7-B4F0-4146-A86D-57E486D2246A}"/>
                    </a:ext>
                  </a:extLst>
                </p14:cNvPr>
                <p14:cNvContentPartPr/>
                <p14:nvPr/>
              </p14:nvContentPartPr>
              <p14:xfrm>
                <a:off x="5159721" y="4236139"/>
                <a:ext cx="6120" cy="3240"/>
              </p14:xfrm>
            </p:contentPart>
          </mc:Choice>
          <mc:Fallback xmlns="">
            <p:pic>
              <p:nvPicPr>
                <p:cNvPr id="37" name="Ink 36">
                  <a:extLst>
                    <a:ext uri="{FF2B5EF4-FFF2-40B4-BE49-F238E27FC236}">
                      <a16:creationId xmlns:a16="http://schemas.microsoft.com/office/drawing/2014/main" id="{1E9C5DF7-B4F0-4146-A86D-57E486D2246A}"/>
                    </a:ext>
                  </a:extLst>
                </p:cNvPr>
                <p:cNvPicPr/>
                <p:nvPr/>
              </p:nvPicPr>
              <p:blipFill>
                <a:blip r:embed="rId42"/>
                <a:stretch>
                  <a:fillRect/>
                </a:stretch>
              </p:blipFill>
              <p:spPr>
                <a:xfrm>
                  <a:off x="5144241" y="4221019"/>
                  <a:ext cx="3672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8" name="Ink 37">
                  <a:extLst>
                    <a:ext uri="{FF2B5EF4-FFF2-40B4-BE49-F238E27FC236}">
                      <a16:creationId xmlns:a16="http://schemas.microsoft.com/office/drawing/2014/main" id="{0102808C-F375-A144-9289-AC5DCA89B65B}"/>
                    </a:ext>
                  </a:extLst>
                </p14:cNvPr>
                <p14:cNvContentPartPr/>
                <p14:nvPr/>
              </p14:nvContentPartPr>
              <p14:xfrm>
                <a:off x="5326041" y="3980899"/>
                <a:ext cx="41760" cy="172440"/>
              </p14:xfrm>
            </p:contentPart>
          </mc:Choice>
          <mc:Fallback xmlns="">
            <p:pic>
              <p:nvPicPr>
                <p:cNvPr id="38" name="Ink 37">
                  <a:extLst>
                    <a:ext uri="{FF2B5EF4-FFF2-40B4-BE49-F238E27FC236}">
                      <a16:creationId xmlns:a16="http://schemas.microsoft.com/office/drawing/2014/main" id="{0102808C-F375-A144-9289-AC5DCA89B65B}"/>
                    </a:ext>
                  </a:extLst>
                </p:cNvPr>
                <p:cNvPicPr/>
                <p:nvPr/>
              </p:nvPicPr>
              <p:blipFill>
                <a:blip r:embed="rId44"/>
                <a:stretch>
                  <a:fillRect/>
                </a:stretch>
              </p:blipFill>
              <p:spPr>
                <a:xfrm>
                  <a:off x="5310561" y="3965779"/>
                  <a:ext cx="7236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9" name="Ink 38">
                  <a:extLst>
                    <a:ext uri="{FF2B5EF4-FFF2-40B4-BE49-F238E27FC236}">
                      <a16:creationId xmlns:a16="http://schemas.microsoft.com/office/drawing/2014/main" id="{09901840-39DA-D646-BDD3-0C5147809FAC}"/>
                    </a:ext>
                  </a:extLst>
                </p14:cNvPr>
                <p14:cNvContentPartPr/>
                <p14:nvPr/>
              </p14:nvContentPartPr>
              <p14:xfrm>
                <a:off x="5331801" y="4252339"/>
                <a:ext cx="24120" cy="1800"/>
              </p14:xfrm>
            </p:contentPart>
          </mc:Choice>
          <mc:Fallback xmlns="">
            <p:pic>
              <p:nvPicPr>
                <p:cNvPr id="39" name="Ink 38">
                  <a:extLst>
                    <a:ext uri="{FF2B5EF4-FFF2-40B4-BE49-F238E27FC236}">
                      <a16:creationId xmlns:a16="http://schemas.microsoft.com/office/drawing/2014/main" id="{09901840-39DA-D646-BDD3-0C5147809FAC}"/>
                    </a:ext>
                  </a:extLst>
                </p:cNvPr>
                <p:cNvPicPr/>
                <p:nvPr/>
              </p:nvPicPr>
              <p:blipFill>
                <a:blip r:embed="rId46"/>
                <a:stretch>
                  <a:fillRect/>
                </a:stretch>
              </p:blipFill>
              <p:spPr>
                <a:xfrm>
                  <a:off x="5316681" y="4237219"/>
                  <a:ext cx="5472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0" name="Ink 39">
                  <a:extLst>
                    <a:ext uri="{FF2B5EF4-FFF2-40B4-BE49-F238E27FC236}">
                      <a16:creationId xmlns:a16="http://schemas.microsoft.com/office/drawing/2014/main" id="{1E751E60-CE12-A240-B302-082A543E5ED4}"/>
                    </a:ext>
                  </a:extLst>
                </p14:cNvPr>
                <p14:cNvContentPartPr/>
                <p14:nvPr/>
              </p14:nvContentPartPr>
              <p14:xfrm>
                <a:off x="5474361" y="4010419"/>
                <a:ext cx="81000" cy="154800"/>
              </p14:xfrm>
            </p:contentPart>
          </mc:Choice>
          <mc:Fallback xmlns="">
            <p:pic>
              <p:nvPicPr>
                <p:cNvPr id="40" name="Ink 39">
                  <a:extLst>
                    <a:ext uri="{FF2B5EF4-FFF2-40B4-BE49-F238E27FC236}">
                      <a16:creationId xmlns:a16="http://schemas.microsoft.com/office/drawing/2014/main" id="{1E751E60-CE12-A240-B302-082A543E5ED4}"/>
                    </a:ext>
                  </a:extLst>
                </p:cNvPr>
                <p:cNvPicPr/>
                <p:nvPr/>
              </p:nvPicPr>
              <p:blipFill>
                <a:blip r:embed="rId48"/>
                <a:stretch>
                  <a:fillRect/>
                </a:stretch>
              </p:blipFill>
              <p:spPr>
                <a:xfrm>
                  <a:off x="5459241" y="3995299"/>
                  <a:ext cx="1112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1" name="Ink 40">
                  <a:extLst>
                    <a:ext uri="{FF2B5EF4-FFF2-40B4-BE49-F238E27FC236}">
                      <a16:creationId xmlns:a16="http://schemas.microsoft.com/office/drawing/2014/main" id="{AF0E0F4B-6624-F04B-B9EE-DFDC6F08399B}"/>
                    </a:ext>
                  </a:extLst>
                </p14:cNvPr>
                <p14:cNvContentPartPr/>
                <p14:nvPr/>
              </p14:nvContentPartPr>
              <p14:xfrm>
                <a:off x="5510001" y="4242259"/>
                <a:ext cx="18000" cy="3240"/>
              </p14:xfrm>
            </p:contentPart>
          </mc:Choice>
          <mc:Fallback xmlns="">
            <p:pic>
              <p:nvPicPr>
                <p:cNvPr id="41" name="Ink 40">
                  <a:extLst>
                    <a:ext uri="{FF2B5EF4-FFF2-40B4-BE49-F238E27FC236}">
                      <a16:creationId xmlns:a16="http://schemas.microsoft.com/office/drawing/2014/main" id="{AF0E0F4B-6624-F04B-B9EE-DFDC6F08399B}"/>
                    </a:ext>
                  </a:extLst>
                </p:cNvPr>
                <p:cNvPicPr/>
                <p:nvPr/>
              </p:nvPicPr>
              <p:blipFill>
                <a:blip r:embed="rId50"/>
                <a:stretch>
                  <a:fillRect/>
                </a:stretch>
              </p:blipFill>
              <p:spPr>
                <a:xfrm>
                  <a:off x="5494881" y="4227139"/>
                  <a:ext cx="48600" cy="33840"/>
                </a:xfrm>
                <a:prstGeom prst="rect">
                  <a:avLst/>
                </a:prstGeom>
              </p:spPr>
            </p:pic>
          </mc:Fallback>
        </mc:AlternateContent>
      </p:grpSp>
    </p:spTree>
    <p:extLst>
      <p:ext uri="{BB962C8B-B14F-4D97-AF65-F5344CB8AC3E}">
        <p14:creationId xmlns:p14="http://schemas.microsoft.com/office/powerpoint/2010/main" val="1573843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2011B-68AD-8A4C-986F-213503FE77F8}"/>
              </a:ext>
            </a:extLst>
          </p:cNvPr>
          <p:cNvSpPr>
            <a:spLocks noGrp="1"/>
          </p:cNvSpPr>
          <p:nvPr>
            <p:ph type="title"/>
          </p:nvPr>
        </p:nvSpPr>
        <p:spPr/>
        <p:txBody>
          <a:bodyPr/>
          <a:lstStyle/>
          <a:p>
            <a:r>
              <a:rPr lang="en-US"/>
              <a:t>Koreferenz</a:t>
            </a:r>
          </a:p>
        </p:txBody>
      </p:sp>
      <p:sp>
        <p:nvSpPr>
          <p:cNvPr id="3" name="Content Placeholder 2">
            <a:extLst>
              <a:ext uri="{FF2B5EF4-FFF2-40B4-BE49-F238E27FC236}">
                <a16:creationId xmlns:a16="http://schemas.microsoft.com/office/drawing/2014/main" id="{57C1B5AD-4DFD-0349-9B15-21330EA2CD2A}"/>
              </a:ext>
            </a:extLst>
          </p:cNvPr>
          <p:cNvSpPr>
            <a:spLocks noGrp="1"/>
          </p:cNvSpPr>
          <p:nvPr>
            <p:ph idx="1"/>
          </p:nvPr>
        </p:nvSpPr>
        <p:spPr/>
        <p:txBody>
          <a:bodyPr/>
          <a:lstStyle/>
          <a:p>
            <a:r>
              <a:rPr lang="en-US"/>
              <a:t>Potsdamer Kommentarkorpus: https://korpling.org/annis3/#_c=cGNjMi4x</a:t>
            </a:r>
          </a:p>
        </p:txBody>
      </p:sp>
      <p:pic>
        <p:nvPicPr>
          <p:cNvPr id="4" name="Picture 3">
            <a:extLst>
              <a:ext uri="{FF2B5EF4-FFF2-40B4-BE49-F238E27FC236}">
                <a16:creationId xmlns:a16="http://schemas.microsoft.com/office/drawing/2014/main" id="{C9A68DCB-E3B6-A94B-9321-7971B26318E5}"/>
              </a:ext>
            </a:extLst>
          </p:cNvPr>
          <p:cNvPicPr>
            <a:picLocks noChangeAspect="1"/>
          </p:cNvPicPr>
          <p:nvPr/>
        </p:nvPicPr>
        <p:blipFill>
          <a:blip r:embed="rId2"/>
          <a:stretch>
            <a:fillRect/>
          </a:stretch>
        </p:blipFill>
        <p:spPr>
          <a:xfrm>
            <a:off x="2409093" y="2138141"/>
            <a:ext cx="4514687" cy="2796447"/>
          </a:xfrm>
          <a:prstGeom prst="rect">
            <a:avLst/>
          </a:prstGeom>
        </p:spPr>
      </p:pic>
    </p:spTree>
    <p:extLst>
      <p:ext uri="{BB962C8B-B14F-4D97-AF65-F5344CB8AC3E}">
        <p14:creationId xmlns:p14="http://schemas.microsoft.com/office/powerpoint/2010/main" val="758653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2011B-68AD-8A4C-986F-213503FE77F8}"/>
              </a:ext>
            </a:extLst>
          </p:cNvPr>
          <p:cNvSpPr>
            <a:spLocks noGrp="1"/>
          </p:cNvSpPr>
          <p:nvPr>
            <p:ph type="title"/>
          </p:nvPr>
        </p:nvSpPr>
        <p:spPr/>
        <p:txBody>
          <a:bodyPr/>
          <a:lstStyle/>
          <a:p>
            <a:r>
              <a:rPr lang="en-US"/>
              <a:t>Koreferenz</a:t>
            </a:r>
          </a:p>
        </p:txBody>
      </p:sp>
      <p:sp>
        <p:nvSpPr>
          <p:cNvPr id="3" name="Content Placeholder 2">
            <a:extLst>
              <a:ext uri="{FF2B5EF4-FFF2-40B4-BE49-F238E27FC236}">
                <a16:creationId xmlns:a16="http://schemas.microsoft.com/office/drawing/2014/main" id="{57C1B5AD-4DFD-0349-9B15-21330EA2CD2A}"/>
              </a:ext>
            </a:extLst>
          </p:cNvPr>
          <p:cNvSpPr>
            <a:spLocks noGrp="1"/>
          </p:cNvSpPr>
          <p:nvPr>
            <p:ph idx="1"/>
          </p:nvPr>
        </p:nvSpPr>
        <p:spPr/>
        <p:txBody>
          <a:bodyPr/>
          <a:lstStyle/>
          <a:p>
            <a:r>
              <a:rPr lang="en-US"/>
              <a:t>Potsdamer Kommentarkorpus: https://korpling.org/annis3/#_c=cGNjMi4x</a:t>
            </a:r>
          </a:p>
        </p:txBody>
      </p:sp>
      <p:pic>
        <p:nvPicPr>
          <p:cNvPr id="4" name="Picture 3">
            <a:extLst>
              <a:ext uri="{FF2B5EF4-FFF2-40B4-BE49-F238E27FC236}">
                <a16:creationId xmlns:a16="http://schemas.microsoft.com/office/drawing/2014/main" id="{C9A68DCB-E3B6-A94B-9321-7971B26318E5}"/>
              </a:ext>
            </a:extLst>
          </p:cNvPr>
          <p:cNvPicPr>
            <a:picLocks noChangeAspect="1"/>
          </p:cNvPicPr>
          <p:nvPr/>
        </p:nvPicPr>
        <p:blipFill>
          <a:blip r:embed="rId2"/>
          <a:stretch>
            <a:fillRect/>
          </a:stretch>
        </p:blipFill>
        <p:spPr>
          <a:xfrm>
            <a:off x="749072" y="19454"/>
            <a:ext cx="7645855" cy="4735927"/>
          </a:xfrm>
          <a:prstGeom prst="rect">
            <a:avLst/>
          </a:prstGeom>
        </p:spPr>
      </p:pic>
    </p:spTree>
    <p:extLst>
      <p:ext uri="{BB962C8B-B14F-4D97-AF65-F5344CB8AC3E}">
        <p14:creationId xmlns:p14="http://schemas.microsoft.com/office/powerpoint/2010/main" val="354699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20178-AED2-4C4E-BFEF-20CDB0243A44}"/>
              </a:ext>
            </a:extLst>
          </p:cNvPr>
          <p:cNvSpPr>
            <a:spLocks noGrp="1"/>
          </p:cNvSpPr>
          <p:nvPr>
            <p:ph type="title"/>
          </p:nvPr>
        </p:nvSpPr>
        <p:spPr/>
        <p:txBody>
          <a:bodyPr/>
          <a:lstStyle/>
          <a:p>
            <a:r>
              <a:rPr lang="en-DE"/>
              <a:t>Überblick</a:t>
            </a:r>
          </a:p>
        </p:txBody>
      </p:sp>
      <p:sp>
        <p:nvSpPr>
          <p:cNvPr id="3" name="Footer Placeholder 2">
            <a:extLst>
              <a:ext uri="{FF2B5EF4-FFF2-40B4-BE49-F238E27FC236}">
                <a16:creationId xmlns:a16="http://schemas.microsoft.com/office/drawing/2014/main" id="{44980C3F-D112-2342-BE2C-0361A29174B3}"/>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25EFDE19-472E-1A46-B04B-8A6BC1B3C6DD}"/>
              </a:ext>
            </a:extLst>
          </p:cNvPr>
          <p:cNvSpPr>
            <a:spLocks noGrp="1"/>
          </p:cNvSpPr>
          <p:nvPr>
            <p:ph type="sldNum" sz="quarter" idx="12"/>
          </p:nvPr>
        </p:nvSpPr>
        <p:spPr/>
        <p:txBody>
          <a:bodyPr/>
          <a:lstStyle/>
          <a:p>
            <a:fld id="{9D195BCC-3514-4B1B-9C18-24F3D67EC549}" type="slidenum">
              <a:rPr lang="de-DE" smtClean="0"/>
              <a:t>2</a:t>
            </a:fld>
            <a:endParaRPr lang="de-DE" dirty="0"/>
          </a:p>
        </p:txBody>
      </p:sp>
      <p:sp>
        <p:nvSpPr>
          <p:cNvPr id="5" name="Text Placeholder 4">
            <a:extLst>
              <a:ext uri="{FF2B5EF4-FFF2-40B4-BE49-F238E27FC236}">
                <a16:creationId xmlns:a16="http://schemas.microsoft.com/office/drawing/2014/main" id="{E570B987-C264-D440-86E9-D0088F3D8558}"/>
              </a:ext>
            </a:extLst>
          </p:cNvPr>
          <p:cNvSpPr>
            <a:spLocks noGrp="1"/>
          </p:cNvSpPr>
          <p:nvPr>
            <p:ph type="body" sz="quarter" idx="13"/>
          </p:nvPr>
        </p:nvSpPr>
        <p:spPr/>
        <p:txBody>
          <a:bodyPr/>
          <a:lstStyle/>
          <a:p>
            <a:r>
              <a:rPr lang="en-DE"/>
              <a:t>Mal wieder: Referenz</a:t>
            </a:r>
          </a:p>
          <a:p>
            <a:endParaRPr lang="en-DE"/>
          </a:p>
          <a:p>
            <a:r>
              <a:rPr lang="en-DE"/>
              <a:t>Deixis</a:t>
            </a:r>
          </a:p>
          <a:p>
            <a:endParaRPr lang="en-DE"/>
          </a:p>
          <a:p>
            <a:r>
              <a:rPr lang="en-DE"/>
              <a:t>Anapher</a:t>
            </a:r>
          </a:p>
          <a:p>
            <a:endParaRPr lang="en-DE"/>
          </a:p>
          <a:p>
            <a:endParaRPr lang="en-DE"/>
          </a:p>
        </p:txBody>
      </p:sp>
    </p:spTree>
    <p:extLst>
      <p:ext uri="{BB962C8B-B14F-4D97-AF65-F5344CB8AC3E}">
        <p14:creationId xmlns:p14="http://schemas.microsoft.com/office/powerpoint/2010/main" val="28260453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403DD-9903-1E47-A826-8884815BA23C}"/>
              </a:ext>
            </a:extLst>
          </p:cNvPr>
          <p:cNvSpPr>
            <a:spLocks noGrp="1"/>
          </p:cNvSpPr>
          <p:nvPr>
            <p:ph type="title"/>
          </p:nvPr>
        </p:nvSpPr>
        <p:spPr/>
        <p:txBody>
          <a:bodyPr/>
          <a:lstStyle/>
          <a:p>
            <a:r>
              <a:rPr lang="en-DE"/>
              <a:t>Deixis</a:t>
            </a:r>
          </a:p>
        </p:txBody>
      </p:sp>
      <p:sp>
        <p:nvSpPr>
          <p:cNvPr id="3" name="Footer Placeholder 2">
            <a:extLst>
              <a:ext uri="{FF2B5EF4-FFF2-40B4-BE49-F238E27FC236}">
                <a16:creationId xmlns:a16="http://schemas.microsoft.com/office/drawing/2014/main" id="{B73886CA-2D4D-FF46-B9F0-B17B744B9614}"/>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F5B84BC7-75BC-574C-9EF7-B1EAA5B24C3B}"/>
              </a:ext>
            </a:extLst>
          </p:cNvPr>
          <p:cNvSpPr>
            <a:spLocks noGrp="1"/>
          </p:cNvSpPr>
          <p:nvPr>
            <p:ph type="sldNum" sz="quarter" idx="12"/>
          </p:nvPr>
        </p:nvSpPr>
        <p:spPr/>
        <p:txBody>
          <a:bodyPr/>
          <a:lstStyle/>
          <a:p>
            <a:fld id="{9D195BCC-3514-4B1B-9C18-24F3D67EC549}" type="slidenum">
              <a:rPr lang="de-DE" smtClean="0"/>
              <a:t>20</a:t>
            </a:fld>
            <a:endParaRPr lang="de-DE"/>
          </a:p>
        </p:txBody>
      </p:sp>
      <p:sp>
        <p:nvSpPr>
          <p:cNvPr id="5" name="Text Placeholder 4">
            <a:extLst>
              <a:ext uri="{FF2B5EF4-FFF2-40B4-BE49-F238E27FC236}">
                <a16:creationId xmlns:a16="http://schemas.microsoft.com/office/drawing/2014/main" id="{1758DC77-180E-5348-9A87-D51E0FAE92B8}"/>
              </a:ext>
            </a:extLst>
          </p:cNvPr>
          <p:cNvSpPr>
            <a:spLocks noGrp="1"/>
          </p:cNvSpPr>
          <p:nvPr>
            <p:ph type="body" sz="quarter" idx="14"/>
          </p:nvPr>
        </p:nvSpPr>
        <p:spPr>
          <a:xfrm>
            <a:off x="521550" y="1545752"/>
            <a:ext cx="6066674" cy="3311525"/>
          </a:xfrm>
        </p:spPr>
        <p:txBody>
          <a:bodyPr/>
          <a:lstStyle/>
          <a:p>
            <a:r>
              <a:rPr lang="de-DE"/>
              <a:t>von gr. </a:t>
            </a:r>
            <a:r>
              <a:rPr lang="de-DE" i="0">
                <a:effectLst/>
              </a:rPr>
              <a:t>δείκνυμι 'zeigen'</a:t>
            </a:r>
          </a:p>
          <a:p>
            <a:r>
              <a:rPr lang="de-DE"/>
              <a:t>"Referenz durch Bezug auf Aspekte der Äußerungssituation" (Meibauer et al. 2015)</a:t>
            </a:r>
          </a:p>
          <a:p>
            <a:r>
              <a:rPr lang="de-DE"/>
              <a:t>deiktische Ausdrücke zeigen "wie Wegweiser aus der Sprache heraus auf ihre Referenten" (Auer 2013: 13)</a:t>
            </a:r>
          </a:p>
          <a:p>
            <a:r>
              <a:rPr lang="de-DE" i="0">
                <a:effectLst/>
              </a:rPr>
              <a:t>Fast jeder referierende Ausdruck kann deiktisch gebraucht werden (Levinson 2006: 101):</a:t>
            </a:r>
          </a:p>
          <a:p>
            <a:endParaRPr lang="de-DE" sz="1200"/>
          </a:p>
          <a:p>
            <a:pPr marL="0" indent="0" algn="ctr">
              <a:buNone/>
            </a:pPr>
            <a:r>
              <a:rPr lang="de-DE" b="1" i="1">
                <a:effectLst/>
              </a:rPr>
              <a:t>Ich</a:t>
            </a:r>
            <a:r>
              <a:rPr lang="de-DE" i="1">
                <a:effectLst/>
              </a:rPr>
              <a:t> hätte gern </a:t>
            </a:r>
            <a:r>
              <a:rPr lang="de-DE" b="1" i="1">
                <a:effectLst/>
              </a:rPr>
              <a:t>diesen Donut da</a:t>
            </a:r>
            <a:r>
              <a:rPr lang="de-DE" i="1">
                <a:effectLst/>
              </a:rPr>
              <a:t>.</a:t>
            </a:r>
          </a:p>
          <a:p>
            <a:endParaRPr lang="de-DE"/>
          </a:p>
        </p:txBody>
      </p:sp>
      <p:sp>
        <p:nvSpPr>
          <p:cNvPr id="6" name="Text Placeholder 5">
            <a:extLst>
              <a:ext uri="{FF2B5EF4-FFF2-40B4-BE49-F238E27FC236}">
                <a16:creationId xmlns:a16="http://schemas.microsoft.com/office/drawing/2014/main" id="{986B057F-A3D8-E24D-97C3-7522CF38251D}"/>
              </a:ext>
            </a:extLst>
          </p:cNvPr>
          <p:cNvSpPr>
            <a:spLocks noGrp="1"/>
          </p:cNvSpPr>
          <p:nvPr>
            <p:ph type="body" sz="quarter" idx="15"/>
          </p:nvPr>
        </p:nvSpPr>
        <p:spPr/>
        <p:txBody>
          <a:bodyPr/>
          <a:lstStyle/>
          <a:p>
            <a:endParaRPr lang="en-DE"/>
          </a:p>
        </p:txBody>
      </p:sp>
      <p:pic>
        <p:nvPicPr>
          <p:cNvPr id="8194" name="Picture 2" descr="Place-Name Sign, Board, Now, Later, Embarrassed">
            <a:extLst>
              <a:ext uri="{FF2B5EF4-FFF2-40B4-BE49-F238E27FC236}">
                <a16:creationId xmlns:a16="http://schemas.microsoft.com/office/drawing/2014/main" id="{20A93823-0078-2E4D-ABD7-BC63A6B807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6367" y="1557160"/>
            <a:ext cx="1921593" cy="144130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and, Fingers, Body, Thumb, Indication, Index">
            <a:extLst>
              <a:ext uri="{FF2B5EF4-FFF2-40B4-BE49-F238E27FC236}">
                <a16:creationId xmlns:a16="http://schemas.microsoft.com/office/drawing/2014/main" id="{6A06AAC1-5A67-4B41-91EF-4FD367AFAF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0254">
            <a:off x="6295585" y="3625253"/>
            <a:ext cx="1378595" cy="71371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Bud, Packages, The Cake, Cakes, Pastry Shop, Sweets">
            <a:extLst>
              <a:ext uri="{FF2B5EF4-FFF2-40B4-BE49-F238E27FC236}">
                <a16:creationId xmlns:a16="http://schemas.microsoft.com/office/drawing/2014/main" id="{6C953552-0B53-CF46-B31F-402C62D8C0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2904" y="3421437"/>
            <a:ext cx="988961" cy="1508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3487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99068-09DE-7846-BB84-2CA625747454}"/>
              </a:ext>
            </a:extLst>
          </p:cNvPr>
          <p:cNvSpPr>
            <a:spLocks noGrp="1"/>
          </p:cNvSpPr>
          <p:nvPr>
            <p:ph type="title"/>
          </p:nvPr>
        </p:nvSpPr>
        <p:spPr/>
        <p:txBody>
          <a:bodyPr/>
          <a:lstStyle/>
          <a:p>
            <a:r>
              <a:rPr lang="en-DE"/>
              <a:t>Deixis</a:t>
            </a:r>
          </a:p>
        </p:txBody>
      </p:sp>
      <p:sp>
        <p:nvSpPr>
          <p:cNvPr id="3" name="Footer Placeholder 2">
            <a:extLst>
              <a:ext uri="{FF2B5EF4-FFF2-40B4-BE49-F238E27FC236}">
                <a16:creationId xmlns:a16="http://schemas.microsoft.com/office/drawing/2014/main" id="{0546D5B4-BFA4-1147-8F85-2D44F3854780}"/>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A58D18C8-7567-C449-B6AE-DC27EA09FFBA}"/>
              </a:ext>
            </a:extLst>
          </p:cNvPr>
          <p:cNvSpPr>
            <a:spLocks noGrp="1"/>
          </p:cNvSpPr>
          <p:nvPr>
            <p:ph type="sldNum" sz="quarter" idx="12"/>
          </p:nvPr>
        </p:nvSpPr>
        <p:spPr/>
        <p:txBody>
          <a:bodyPr/>
          <a:lstStyle/>
          <a:p>
            <a:fld id="{9D195BCC-3514-4B1B-9C18-24F3D67EC549}" type="slidenum">
              <a:rPr lang="de-DE" smtClean="0"/>
              <a:t>21</a:t>
            </a:fld>
            <a:endParaRPr lang="de-DE"/>
          </a:p>
        </p:txBody>
      </p:sp>
      <p:sp>
        <p:nvSpPr>
          <p:cNvPr id="5" name="Text Placeholder 4">
            <a:extLst>
              <a:ext uri="{FF2B5EF4-FFF2-40B4-BE49-F238E27FC236}">
                <a16:creationId xmlns:a16="http://schemas.microsoft.com/office/drawing/2014/main" id="{3B505E51-D9D0-1047-921B-300CD0F8E503}"/>
              </a:ext>
            </a:extLst>
          </p:cNvPr>
          <p:cNvSpPr>
            <a:spLocks noGrp="1"/>
          </p:cNvSpPr>
          <p:nvPr>
            <p:ph type="body" sz="quarter" idx="14"/>
          </p:nvPr>
        </p:nvSpPr>
        <p:spPr/>
        <p:txBody>
          <a:bodyPr/>
          <a:lstStyle/>
          <a:p>
            <a:r>
              <a:rPr lang="en-US"/>
              <a:t>Deixis und </a:t>
            </a:r>
            <a:r>
              <a:rPr lang="en-US" b="1"/>
              <a:t>Indexikalität</a:t>
            </a:r>
            <a:r>
              <a:rPr lang="en-US"/>
              <a:t> bezeichnen ähnliche Konzepte (gehören allerdings zu unterschiedlichen philosophischen Traditionen, vgl. Levinson 2006)</a:t>
            </a:r>
          </a:p>
          <a:p>
            <a:r>
              <a:rPr lang="en-DE"/>
              <a:t>"</a:t>
            </a:r>
            <a:r>
              <a:rPr lang="en-GB"/>
              <a:t>To use Peirce’s terminology, we have an intersection of the indexical plane into the symbolic one</a:t>
            </a:r>
            <a:r>
              <a:rPr lang="en-DE"/>
              <a:t>" (Levinson 2006: 99)</a:t>
            </a:r>
          </a:p>
          <a:p>
            <a:endParaRPr lang="en-DE"/>
          </a:p>
        </p:txBody>
      </p:sp>
      <p:sp>
        <p:nvSpPr>
          <p:cNvPr id="6" name="Text Placeholder 5">
            <a:extLst>
              <a:ext uri="{FF2B5EF4-FFF2-40B4-BE49-F238E27FC236}">
                <a16:creationId xmlns:a16="http://schemas.microsoft.com/office/drawing/2014/main" id="{E53C0682-A543-3440-B5AF-BD5FB6CC0EEE}"/>
              </a:ext>
            </a:extLst>
          </p:cNvPr>
          <p:cNvSpPr>
            <a:spLocks noGrp="1"/>
          </p:cNvSpPr>
          <p:nvPr>
            <p:ph type="body" sz="quarter" idx="15"/>
          </p:nvPr>
        </p:nvSpPr>
        <p:spPr/>
        <p:txBody>
          <a:bodyPr/>
          <a:lstStyle/>
          <a:p>
            <a:r>
              <a:rPr lang="en-DE"/>
              <a:t>Deixis und Indexikalität</a:t>
            </a:r>
          </a:p>
        </p:txBody>
      </p:sp>
      <p:pic>
        <p:nvPicPr>
          <p:cNvPr id="7" name="Image" descr="Image">
            <a:extLst>
              <a:ext uri="{FF2B5EF4-FFF2-40B4-BE49-F238E27FC236}">
                <a16:creationId xmlns:a16="http://schemas.microsoft.com/office/drawing/2014/main" id="{3BD57C43-0D9C-1D48-A789-07060A850BCB}"/>
              </a:ext>
            </a:extLst>
          </p:cNvPr>
          <p:cNvPicPr>
            <a:picLocks noChangeAspect="1"/>
          </p:cNvPicPr>
          <p:nvPr/>
        </p:nvPicPr>
        <p:blipFill>
          <a:blip r:embed="rId2"/>
          <a:stretch>
            <a:fillRect/>
          </a:stretch>
        </p:blipFill>
        <p:spPr>
          <a:xfrm>
            <a:off x="4151259" y="3676949"/>
            <a:ext cx="797036" cy="1202232"/>
          </a:xfrm>
          <a:prstGeom prst="rect">
            <a:avLst/>
          </a:prstGeom>
          <a:ln w="12700">
            <a:miter lim="400000"/>
          </a:ln>
        </p:spPr>
      </p:pic>
      <p:pic>
        <p:nvPicPr>
          <p:cNvPr id="8" name="Image" descr="Image">
            <a:extLst>
              <a:ext uri="{FF2B5EF4-FFF2-40B4-BE49-F238E27FC236}">
                <a16:creationId xmlns:a16="http://schemas.microsoft.com/office/drawing/2014/main" id="{3473D223-922D-7241-A1EE-9149BE6A1EE8}"/>
              </a:ext>
            </a:extLst>
          </p:cNvPr>
          <p:cNvPicPr>
            <a:picLocks noChangeAspect="1"/>
          </p:cNvPicPr>
          <p:nvPr/>
        </p:nvPicPr>
        <p:blipFill>
          <a:blip r:embed="rId3"/>
          <a:stretch>
            <a:fillRect/>
          </a:stretch>
        </p:blipFill>
        <p:spPr>
          <a:xfrm>
            <a:off x="2201128" y="3676949"/>
            <a:ext cx="1266207" cy="1067452"/>
          </a:xfrm>
          <a:prstGeom prst="rect">
            <a:avLst/>
          </a:prstGeom>
          <a:ln w="12700">
            <a:miter lim="400000"/>
          </a:ln>
        </p:spPr>
      </p:pic>
      <p:sp>
        <p:nvSpPr>
          <p:cNvPr id="9" name="[baʊ̯m]">
            <a:extLst>
              <a:ext uri="{FF2B5EF4-FFF2-40B4-BE49-F238E27FC236}">
                <a16:creationId xmlns:a16="http://schemas.microsoft.com/office/drawing/2014/main" id="{17D70F04-CD16-B34A-884F-73ABFF2F191F}"/>
              </a:ext>
            </a:extLst>
          </p:cNvPr>
          <p:cNvSpPr txBox="1"/>
          <p:nvPr/>
        </p:nvSpPr>
        <p:spPr>
          <a:xfrm>
            <a:off x="5632220" y="3918766"/>
            <a:ext cx="1277824" cy="5838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defTabSz="457200">
              <a:lnSpc>
                <a:spcPts val="3600"/>
              </a:lnSpc>
              <a:defRPr sz="1900">
                <a:latin typeface="Times Roman"/>
                <a:ea typeface="Times Roman"/>
                <a:cs typeface="Times Roman"/>
                <a:sym typeface="Times Roman"/>
              </a:defRPr>
            </a:lvl1pPr>
          </a:lstStyle>
          <a:p>
            <a:r>
              <a:t>[baʊ̯m]</a:t>
            </a:r>
          </a:p>
        </p:txBody>
      </p:sp>
      <p:sp>
        <p:nvSpPr>
          <p:cNvPr id="10" name="TextBox 9">
            <a:extLst>
              <a:ext uri="{FF2B5EF4-FFF2-40B4-BE49-F238E27FC236}">
                <a16:creationId xmlns:a16="http://schemas.microsoft.com/office/drawing/2014/main" id="{CC4F25A3-70A6-4F4C-80D8-FD0961B66DC6}"/>
              </a:ext>
            </a:extLst>
          </p:cNvPr>
          <p:cNvSpPr txBox="1"/>
          <p:nvPr/>
        </p:nvSpPr>
        <p:spPr>
          <a:xfrm>
            <a:off x="2478204" y="3210280"/>
            <a:ext cx="712054" cy="400110"/>
          </a:xfrm>
          <a:prstGeom prst="rect">
            <a:avLst/>
          </a:prstGeom>
          <a:noFill/>
        </p:spPr>
        <p:txBody>
          <a:bodyPr wrap="none" rtlCol="0">
            <a:spAutoFit/>
          </a:bodyPr>
          <a:lstStyle/>
          <a:p>
            <a:pPr algn="l"/>
            <a:r>
              <a:rPr lang="en-DE" sz="2000" b="1" dirty="0" err="1"/>
              <a:t>Icon</a:t>
            </a:r>
          </a:p>
        </p:txBody>
      </p:sp>
      <p:sp>
        <p:nvSpPr>
          <p:cNvPr id="11" name="TextBox 10">
            <a:extLst>
              <a:ext uri="{FF2B5EF4-FFF2-40B4-BE49-F238E27FC236}">
                <a16:creationId xmlns:a16="http://schemas.microsoft.com/office/drawing/2014/main" id="{0260E3A5-23BD-0746-9E04-12FFD4A9229F}"/>
              </a:ext>
            </a:extLst>
          </p:cNvPr>
          <p:cNvSpPr txBox="1"/>
          <p:nvPr/>
        </p:nvSpPr>
        <p:spPr>
          <a:xfrm>
            <a:off x="4122416" y="3210280"/>
            <a:ext cx="854721" cy="400110"/>
          </a:xfrm>
          <a:prstGeom prst="rect">
            <a:avLst/>
          </a:prstGeom>
          <a:noFill/>
        </p:spPr>
        <p:txBody>
          <a:bodyPr wrap="none" rtlCol="0">
            <a:spAutoFit/>
          </a:bodyPr>
          <a:lstStyle/>
          <a:p>
            <a:pPr algn="l"/>
            <a:r>
              <a:rPr lang="en-DE" sz="2000" b="1" dirty="0" err="1"/>
              <a:t>Index</a:t>
            </a:r>
          </a:p>
        </p:txBody>
      </p:sp>
      <p:sp>
        <p:nvSpPr>
          <p:cNvPr id="12" name="TextBox 11">
            <a:extLst>
              <a:ext uri="{FF2B5EF4-FFF2-40B4-BE49-F238E27FC236}">
                <a16:creationId xmlns:a16="http://schemas.microsoft.com/office/drawing/2014/main" id="{BA580763-4162-664B-9F9D-924FC0F60365}"/>
              </a:ext>
            </a:extLst>
          </p:cNvPr>
          <p:cNvSpPr txBox="1"/>
          <p:nvPr/>
        </p:nvSpPr>
        <p:spPr>
          <a:xfrm>
            <a:off x="5436096" y="3211394"/>
            <a:ext cx="1111202" cy="400110"/>
          </a:xfrm>
          <a:prstGeom prst="rect">
            <a:avLst/>
          </a:prstGeom>
          <a:noFill/>
        </p:spPr>
        <p:txBody>
          <a:bodyPr wrap="none" rtlCol="0">
            <a:spAutoFit/>
          </a:bodyPr>
          <a:lstStyle/>
          <a:p>
            <a:pPr algn="l"/>
            <a:r>
              <a:rPr lang="en-DE" sz="2000" b="1" dirty="0" err="1"/>
              <a:t>Symbol</a:t>
            </a:r>
          </a:p>
        </p:txBody>
      </p:sp>
    </p:spTree>
    <p:extLst>
      <p:ext uri="{BB962C8B-B14F-4D97-AF65-F5344CB8AC3E}">
        <p14:creationId xmlns:p14="http://schemas.microsoft.com/office/powerpoint/2010/main" val="313302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99068-09DE-7846-BB84-2CA625747454}"/>
              </a:ext>
            </a:extLst>
          </p:cNvPr>
          <p:cNvSpPr>
            <a:spLocks noGrp="1"/>
          </p:cNvSpPr>
          <p:nvPr>
            <p:ph type="title"/>
          </p:nvPr>
        </p:nvSpPr>
        <p:spPr/>
        <p:txBody>
          <a:bodyPr/>
          <a:lstStyle/>
          <a:p>
            <a:r>
              <a:rPr lang="en-DE"/>
              <a:t>Deixis</a:t>
            </a:r>
          </a:p>
        </p:txBody>
      </p:sp>
      <p:sp>
        <p:nvSpPr>
          <p:cNvPr id="3" name="Footer Placeholder 2">
            <a:extLst>
              <a:ext uri="{FF2B5EF4-FFF2-40B4-BE49-F238E27FC236}">
                <a16:creationId xmlns:a16="http://schemas.microsoft.com/office/drawing/2014/main" id="{0546D5B4-BFA4-1147-8F85-2D44F3854780}"/>
              </a:ext>
            </a:extLst>
          </p:cNvPr>
          <p:cNvSpPr>
            <a:spLocks noGrp="1"/>
          </p:cNvSpPr>
          <p:nvPr>
            <p:ph type="ftr" sz="quarter" idx="11"/>
          </p:nvPr>
        </p:nvSpPr>
        <p:spPr/>
        <p:txBody>
          <a:bodyPr/>
          <a:lstStyle/>
          <a:p>
            <a:r>
              <a:rPr lang="de-DE"/>
              <a:t>(vgl. Levinson 2006)</a:t>
            </a:r>
          </a:p>
        </p:txBody>
      </p:sp>
      <p:sp>
        <p:nvSpPr>
          <p:cNvPr id="4" name="Slide Number Placeholder 3">
            <a:extLst>
              <a:ext uri="{FF2B5EF4-FFF2-40B4-BE49-F238E27FC236}">
                <a16:creationId xmlns:a16="http://schemas.microsoft.com/office/drawing/2014/main" id="{A58D18C8-7567-C449-B6AE-DC27EA09FFBA}"/>
              </a:ext>
            </a:extLst>
          </p:cNvPr>
          <p:cNvSpPr>
            <a:spLocks noGrp="1"/>
          </p:cNvSpPr>
          <p:nvPr>
            <p:ph type="sldNum" sz="quarter" idx="12"/>
          </p:nvPr>
        </p:nvSpPr>
        <p:spPr/>
        <p:txBody>
          <a:bodyPr/>
          <a:lstStyle/>
          <a:p>
            <a:fld id="{9D195BCC-3514-4B1B-9C18-24F3D67EC549}" type="slidenum">
              <a:rPr lang="de-DE" smtClean="0"/>
              <a:t>22</a:t>
            </a:fld>
            <a:endParaRPr lang="de-DE"/>
          </a:p>
        </p:txBody>
      </p:sp>
      <p:sp>
        <p:nvSpPr>
          <p:cNvPr id="5" name="Text Placeholder 4">
            <a:extLst>
              <a:ext uri="{FF2B5EF4-FFF2-40B4-BE49-F238E27FC236}">
                <a16:creationId xmlns:a16="http://schemas.microsoft.com/office/drawing/2014/main" id="{3B505E51-D9D0-1047-921B-300CD0F8E503}"/>
              </a:ext>
            </a:extLst>
          </p:cNvPr>
          <p:cNvSpPr>
            <a:spLocks noGrp="1"/>
          </p:cNvSpPr>
          <p:nvPr>
            <p:ph type="body" sz="quarter" idx="14"/>
          </p:nvPr>
        </p:nvSpPr>
        <p:spPr/>
        <p:txBody>
          <a:bodyPr/>
          <a:lstStyle/>
          <a:p>
            <a:r>
              <a:rPr lang="de-DE"/>
              <a:t>Deiktische Ausdrücke sind </a:t>
            </a:r>
            <a:r>
              <a:rPr lang="de-DE" b="1"/>
              <a:t>symbolisch</a:t>
            </a:r>
            <a:r>
              <a:rPr lang="de-DE"/>
              <a:t>, weil die Beziehung zwischen Form und Bedeutung arbiträr ist</a:t>
            </a:r>
          </a:p>
          <a:p>
            <a:r>
              <a:rPr lang="de-DE"/>
              <a:t>Deiktische Ausdrücke sind in einem gewissen Sinn </a:t>
            </a:r>
            <a:r>
              <a:rPr lang="de-DE" b="1"/>
              <a:t>indexikalisch</a:t>
            </a:r>
            <a:r>
              <a:rPr lang="de-DE"/>
              <a:t>, insofern sie auf eine spezifische Entität im </a:t>
            </a:r>
            <a:r>
              <a:rPr lang="de-DE" i="1"/>
              <a:t>common ground </a:t>
            </a:r>
            <a:r>
              <a:rPr lang="de-DE"/>
              <a:t>verweisen</a:t>
            </a:r>
            <a:endParaRPr lang="en-DE"/>
          </a:p>
          <a:p>
            <a:endParaRPr lang="en-DE"/>
          </a:p>
        </p:txBody>
      </p:sp>
      <p:sp>
        <p:nvSpPr>
          <p:cNvPr id="6" name="Text Placeholder 5">
            <a:extLst>
              <a:ext uri="{FF2B5EF4-FFF2-40B4-BE49-F238E27FC236}">
                <a16:creationId xmlns:a16="http://schemas.microsoft.com/office/drawing/2014/main" id="{E53C0682-A543-3440-B5AF-BD5FB6CC0EEE}"/>
              </a:ext>
            </a:extLst>
          </p:cNvPr>
          <p:cNvSpPr>
            <a:spLocks noGrp="1"/>
          </p:cNvSpPr>
          <p:nvPr>
            <p:ph type="body" sz="quarter" idx="15"/>
          </p:nvPr>
        </p:nvSpPr>
        <p:spPr/>
        <p:txBody>
          <a:bodyPr/>
          <a:lstStyle/>
          <a:p>
            <a:r>
              <a:rPr lang="en-DE"/>
              <a:t>Deixis und Indexikalität</a:t>
            </a:r>
          </a:p>
        </p:txBody>
      </p:sp>
      <p:pic>
        <p:nvPicPr>
          <p:cNvPr id="9218" name="Picture 2" descr="Linked, Connected, Network, Team, Teamwork, Black, Men">
            <a:extLst>
              <a:ext uri="{FF2B5EF4-FFF2-40B4-BE49-F238E27FC236}">
                <a16:creationId xmlns:a16="http://schemas.microsoft.com/office/drawing/2014/main" id="{507F45B3-7F3E-6244-9CAE-B5A6078BC7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7910" y="3000612"/>
            <a:ext cx="2420888" cy="181832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B2A8A6C-CCE4-7F4A-BB93-465039FF5300}"/>
              </a:ext>
            </a:extLst>
          </p:cNvPr>
          <p:cNvSpPr txBox="1"/>
          <p:nvPr/>
        </p:nvSpPr>
        <p:spPr>
          <a:xfrm>
            <a:off x="7501713" y="4476336"/>
            <a:ext cx="513282" cy="400110"/>
          </a:xfrm>
          <a:prstGeom prst="rect">
            <a:avLst/>
          </a:prstGeom>
          <a:noFill/>
        </p:spPr>
        <p:txBody>
          <a:bodyPr wrap="none" rtlCol="0">
            <a:spAutoFit/>
          </a:bodyPr>
          <a:lstStyle/>
          <a:p>
            <a:pPr algn="l"/>
            <a:r>
              <a:rPr lang="en-DE" sz="2000" dirty="0" err="1">
                <a:solidFill>
                  <a:srgbClr val="FF0000"/>
                </a:solidFill>
              </a:rPr>
              <a:t>ich</a:t>
            </a:r>
          </a:p>
        </p:txBody>
      </p:sp>
      <p:pic>
        <p:nvPicPr>
          <p:cNvPr id="9220" name="Picture 4" descr="Silhouette, Traveller, Finger, Hiker, Isolated">
            <a:extLst>
              <a:ext uri="{FF2B5EF4-FFF2-40B4-BE49-F238E27FC236}">
                <a16:creationId xmlns:a16="http://schemas.microsoft.com/office/drawing/2014/main" id="{21F671CC-3797-F747-801A-50EFF9EF15B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9434"/>
          <a:stretch/>
        </p:blipFill>
        <p:spPr bwMode="auto">
          <a:xfrm>
            <a:off x="1379603" y="2780703"/>
            <a:ext cx="2616333" cy="217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897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D57E-708D-B845-B1AE-D9EB0187AE79}"/>
              </a:ext>
            </a:extLst>
          </p:cNvPr>
          <p:cNvSpPr>
            <a:spLocks noGrp="1"/>
          </p:cNvSpPr>
          <p:nvPr>
            <p:ph type="title"/>
          </p:nvPr>
        </p:nvSpPr>
        <p:spPr/>
        <p:txBody>
          <a:bodyPr/>
          <a:lstStyle/>
          <a:p>
            <a:r>
              <a:rPr lang="en-US"/>
              <a:t>Deixis</a:t>
            </a:r>
          </a:p>
        </p:txBody>
      </p:sp>
      <p:sp>
        <p:nvSpPr>
          <p:cNvPr id="3" name="Content Placeholder 2">
            <a:extLst>
              <a:ext uri="{FF2B5EF4-FFF2-40B4-BE49-F238E27FC236}">
                <a16:creationId xmlns:a16="http://schemas.microsoft.com/office/drawing/2014/main" id="{7BA45339-7D9D-4145-90F6-4A13F276DB6B}"/>
              </a:ext>
            </a:extLst>
          </p:cNvPr>
          <p:cNvSpPr>
            <a:spLocks noGrp="1"/>
          </p:cNvSpPr>
          <p:nvPr>
            <p:ph idx="1"/>
          </p:nvPr>
        </p:nvSpPr>
        <p:spPr/>
        <p:txBody>
          <a:bodyPr/>
          <a:lstStyle/>
          <a:p>
            <a:pPr marL="0" indent="0" algn="ctr">
              <a:buNone/>
            </a:pPr>
            <a:r>
              <a:rPr lang="en-GB" sz="2000"/>
              <a:t>"Despite this theoretical importance, deixis is one of the most empirically understudied core areas of pragmatics; we are far from understanding its boundaries and have no adequate cross-linguistic typology of deictic expression." (Levinson 2006: 97)</a:t>
            </a:r>
          </a:p>
        </p:txBody>
      </p:sp>
    </p:spTree>
    <p:extLst>
      <p:ext uri="{BB962C8B-B14F-4D97-AF65-F5344CB8AC3E}">
        <p14:creationId xmlns:p14="http://schemas.microsoft.com/office/powerpoint/2010/main" val="32056466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F5C67-2E9F-734B-98B9-39FCF7D1CC32}"/>
              </a:ext>
            </a:extLst>
          </p:cNvPr>
          <p:cNvSpPr>
            <a:spLocks noGrp="1"/>
          </p:cNvSpPr>
          <p:nvPr>
            <p:ph type="title"/>
          </p:nvPr>
        </p:nvSpPr>
        <p:spPr/>
        <p:txBody>
          <a:bodyPr/>
          <a:lstStyle/>
          <a:p>
            <a:r>
              <a:rPr lang="en-US"/>
              <a:t>Deixis</a:t>
            </a:r>
          </a:p>
        </p:txBody>
      </p:sp>
      <p:sp>
        <p:nvSpPr>
          <p:cNvPr id="3" name="Content Placeholder 2">
            <a:extLst>
              <a:ext uri="{FF2B5EF4-FFF2-40B4-BE49-F238E27FC236}">
                <a16:creationId xmlns:a16="http://schemas.microsoft.com/office/drawing/2014/main" id="{694AB418-CBA6-4743-AEAA-0E81DAE18527}"/>
              </a:ext>
            </a:extLst>
          </p:cNvPr>
          <p:cNvSpPr>
            <a:spLocks noGrp="1"/>
          </p:cNvSpPr>
          <p:nvPr>
            <p:ph idx="1"/>
          </p:nvPr>
        </p:nvSpPr>
        <p:spPr>
          <a:xfrm>
            <a:off x="508462" y="1211290"/>
            <a:ext cx="4338482" cy="3423465"/>
          </a:xfrm>
        </p:spPr>
        <p:txBody>
          <a:bodyPr>
            <a:noAutofit/>
          </a:bodyPr>
          <a:lstStyle/>
          <a:p>
            <a:r>
              <a:rPr lang="en-US" sz="2000" b="1"/>
              <a:t>Personaldeixis: </a:t>
            </a:r>
            <a:r>
              <a:rPr lang="en-US" sz="2000"/>
              <a:t>betrifft Identität der Gesprächspartner, z.B. </a:t>
            </a:r>
            <a:r>
              <a:rPr lang="en-US" sz="2000" i="1"/>
              <a:t>ich, wir</a:t>
            </a:r>
            <a:endParaRPr lang="en-US" sz="2000"/>
          </a:p>
          <a:p>
            <a:pPr lvl="1"/>
            <a:r>
              <a:rPr lang="en-US" sz="1800"/>
              <a:t>kontextabhängig: </a:t>
            </a:r>
            <a:r>
              <a:rPr lang="en-US" sz="1800" i="1"/>
              <a:t>Heute sind wir im Pragmatikkurs </a:t>
            </a:r>
            <a:r>
              <a:rPr lang="en-US" sz="1800"/>
              <a:t>vs. </a:t>
            </a:r>
            <a:r>
              <a:rPr lang="en-US" sz="1800" i="1"/>
              <a:t>Gestern haben wir alte Klausuren durch den Reißwolf gejagt</a:t>
            </a:r>
            <a:endParaRPr lang="en-US" sz="1800"/>
          </a:p>
          <a:p>
            <a:r>
              <a:rPr lang="en-US" sz="2000" b="1"/>
              <a:t>Temporaldeixis: </a:t>
            </a:r>
            <a:r>
              <a:rPr lang="en-US" sz="2000"/>
              <a:t>betrifft zeitliche Orientierung (z.B. Temporaladverbien wie </a:t>
            </a:r>
            <a:r>
              <a:rPr lang="en-US" sz="2000" i="1"/>
              <a:t>gestern, heute, morgen</a:t>
            </a:r>
            <a:r>
              <a:rPr lang="en-US" sz="2000"/>
              <a:t>)</a:t>
            </a:r>
          </a:p>
          <a:p>
            <a:r>
              <a:rPr lang="en-US" sz="2000" b="1"/>
              <a:t>Lokaldeixis: </a:t>
            </a:r>
            <a:r>
              <a:rPr lang="en-US" sz="2000"/>
              <a:t>betrifft räumliche Orientierung, z.B. </a:t>
            </a:r>
            <a:r>
              <a:rPr lang="en-US" sz="2000" i="1"/>
              <a:t>hier, dort</a:t>
            </a:r>
          </a:p>
          <a:p>
            <a:endParaRPr lang="en-US" sz="2000" b="1"/>
          </a:p>
        </p:txBody>
      </p:sp>
      <p:sp>
        <p:nvSpPr>
          <p:cNvPr id="4" name="TextBox 3">
            <a:extLst>
              <a:ext uri="{FF2B5EF4-FFF2-40B4-BE49-F238E27FC236}">
                <a16:creationId xmlns:a16="http://schemas.microsoft.com/office/drawing/2014/main" id="{9B0CA705-3C9D-B247-A0BC-BD77DA5FF93C}"/>
              </a:ext>
            </a:extLst>
          </p:cNvPr>
          <p:cNvSpPr txBox="1"/>
          <p:nvPr/>
        </p:nvSpPr>
        <p:spPr>
          <a:xfrm>
            <a:off x="6458984" y="4872509"/>
            <a:ext cx="2405853" cy="248401"/>
          </a:xfrm>
          <a:prstGeom prst="rect">
            <a:avLst/>
          </a:prstGeom>
          <a:noFill/>
        </p:spPr>
        <p:txBody>
          <a:bodyPr wrap="square" rtlCol="0">
            <a:spAutoFit/>
          </a:bodyPr>
          <a:lstStyle/>
          <a:p>
            <a:r>
              <a:rPr lang="en-US" sz="1014"/>
              <a:t>(Meibauer 2008: 15)</a:t>
            </a:r>
          </a:p>
        </p:txBody>
      </p:sp>
      <p:sp>
        <p:nvSpPr>
          <p:cNvPr id="5" name="Footer Placeholder 2">
            <a:extLst>
              <a:ext uri="{FF2B5EF4-FFF2-40B4-BE49-F238E27FC236}">
                <a16:creationId xmlns:a16="http://schemas.microsoft.com/office/drawing/2014/main" id="{3D2C8083-AD9B-C24B-B4C5-45032CDCF0BD}"/>
              </a:ext>
            </a:extLst>
          </p:cNvPr>
          <p:cNvSpPr>
            <a:spLocks noGrp="1"/>
          </p:cNvSpPr>
          <p:nvPr>
            <p:ph type="ftr" sz="quarter" idx="11"/>
          </p:nvPr>
        </p:nvSpPr>
        <p:spPr>
          <a:xfrm>
            <a:off x="628650" y="4975579"/>
            <a:ext cx="7129704" cy="148683"/>
          </a:xfrm>
        </p:spPr>
        <p:txBody>
          <a:bodyPr/>
          <a:lstStyle/>
          <a:p>
            <a:r>
              <a:rPr lang="de-DE"/>
              <a:t>(Meibauer et al. 2015; Finkbeiner 2015); Grafik: Wesn, CC BY-SA 3.0,,via Wikimedia Commons</a:t>
            </a:r>
          </a:p>
        </p:txBody>
      </p:sp>
      <p:pic>
        <p:nvPicPr>
          <p:cNvPr id="12290" name="Picture 2">
            <a:extLst>
              <a:ext uri="{FF2B5EF4-FFF2-40B4-BE49-F238E27FC236}">
                <a16:creationId xmlns:a16="http://schemas.microsoft.com/office/drawing/2014/main" id="{DCF2706B-6190-2D46-B909-6DDA5B1437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8" y="1419535"/>
            <a:ext cx="4008988" cy="3006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1314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71538-464C-9740-9A7E-1DA9B300ABDA}"/>
              </a:ext>
            </a:extLst>
          </p:cNvPr>
          <p:cNvSpPr>
            <a:spLocks noGrp="1"/>
          </p:cNvSpPr>
          <p:nvPr>
            <p:ph type="title"/>
          </p:nvPr>
        </p:nvSpPr>
        <p:spPr/>
        <p:txBody>
          <a:bodyPr/>
          <a:lstStyle/>
          <a:p>
            <a:r>
              <a:rPr lang="en-DE"/>
              <a:t>Deixis</a:t>
            </a:r>
          </a:p>
        </p:txBody>
      </p:sp>
      <p:sp>
        <p:nvSpPr>
          <p:cNvPr id="3" name="Content Placeholder 2">
            <a:extLst>
              <a:ext uri="{FF2B5EF4-FFF2-40B4-BE49-F238E27FC236}">
                <a16:creationId xmlns:a16="http://schemas.microsoft.com/office/drawing/2014/main" id="{C496717B-E830-E040-B2E7-3CD45C82C400}"/>
              </a:ext>
            </a:extLst>
          </p:cNvPr>
          <p:cNvSpPr>
            <a:spLocks noGrp="1"/>
          </p:cNvSpPr>
          <p:nvPr>
            <p:ph idx="1"/>
          </p:nvPr>
        </p:nvSpPr>
        <p:spPr>
          <a:xfrm>
            <a:off x="4283968" y="1366697"/>
            <a:ext cx="4626514" cy="3423465"/>
          </a:xfrm>
        </p:spPr>
        <p:txBody>
          <a:bodyPr/>
          <a:lstStyle/>
          <a:p>
            <a:r>
              <a:rPr lang="en-US" sz="2000" b="1"/>
              <a:t>Diskursdeixis: </a:t>
            </a:r>
            <a:r>
              <a:rPr lang="en-US" sz="2000"/>
              <a:t>bezieht sich auf Teile des vorangehenden Textes/Diskurses, z.B. </a:t>
            </a:r>
            <a:r>
              <a:rPr lang="en-US" sz="2000" i="1"/>
              <a:t>Tack, tack, tack: </a:t>
            </a:r>
            <a:r>
              <a:rPr lang="en-US" sz="2000" i="1" u="sng"/>
              <a:t>So</a:t>
            </a:r>
            <a:r>
              <a:rPr lang="en-US" sz="2000" i="1"/>
              <a:t> ging es die ganze Nacht.</a:t>
            </a:r>
          </a:p>
          <a:p>
            <a:r>
              <a:rPr lang="en-US" sz="2000" b="1"/>
              <a:t>Sozialdeixis: </a:t>
            </a:r>
            <a:r>
              <a:rPr lang="en-US" sz="2000"/>
              <a:t>bezieht sich auf soziale Aspekte wie Respekt, Höflichkeit, Nähe/Distanz zur angesprochenen Person; im Deutschen vor allem in der Anrede: </a:t>
            </a:r>
            <a:r>
              <a:rPr lang="en-US" sz="2000" i="1"/>
              <a:t>Sehr geehrter Herr Bundeskanzler </a:t>
            </a:r>
            <a:r>
              <a:rPr lang="en-US" sz="2000"/>
              <a:t>vs. </a:t>
            </a:r>
            <a:r>
              <a:rPr lang="en-US" sz="2000" i="1"/>
              <a:t>Hey Olaf</a:t>
            </a:r>
            <a:endParaRPr lang="en-DE" sz="2000" b="1"/>
          </a:p>
        </p:txBody>
      </p:sp>
      <p:sp>
        <p:nvSpPr>
          <p:cNvPr id="4" name="Footer Placeholder 3">
            <a:extLst>
              <a:ext uri="{FF2B5EF4-FFF2-40B4-BE49-F238E27FC236}">
                <a16:creationId xmlns:a16="http://schemas.microsoft.com/office/drawing/2014/main" id="{3F15817E-ABB6-1F42-BC12-3F7040C5D7B0}"/>
              </a:ext>
            </a:extLst>
          </p:cNvPr>
          <p:cNvSpPr>
            <a:spLocks noGrp="1"/>
          </p:cNvSpPr>
          <p:nvPr>
            <p:ph type="ftr" sz="quarter" idx="11"/>
          </p:nvPr>
        </p:nvSpPr>
        <p:spPr/>
        <p:txBody>
          <a:bodyPr/>
          <a:lstStyle/>
          <a:p>
            <a:r>
              <a:rPr lang="en-US"/>
              <a:t>(Levinson 1986; Finkbeiner 2015)</a:t>
            </a:r>
          </a:p>
        </p:txBody>
      </p:sp>
      <p:sp>
        <p:nvSpPr>
          <p:cNvPr id="5" name="Slide Number Placeholder 4">
            <a:extLst>
              <a:ext uri="{FF2B5EF4-FFF2-40B4-BE49-F238E27FC236}">
                <a16:creationId xmlns:a16="http://schemas.microsoft.com/office/drawing/2014/main" id="{46E50EEF-81BA-3041-8B20-98BBA568B9E1}"/>
              </a:ext>
            </a:extLst>
          </p:cNvPr>
          <p:cNvSpPr>
            <a:spLocks noGrp="1"/>
          </p:cNvSpPr>
          <p:nvPr>
            <p:ph type="sldNum" sz="quarter" idx="12"/>
          </p:nvPr>
        </p:nvSpPr>
        <p:spPr/>
        <p:txBody>
          <a:bodyPr/>
          <a:lstStyle/>
          <a:p>
            <a:fld id="{DE6CE4CA-966E-1A43-A2C9-5C3E08DE4200}" type="slidenum">
              <a:rPr lang="en-DE"/>
              <a:t>25</a:t>
            </a:fld>
            <a:endParaRPr lang="en-DE"/>
          </a:p>
        </p:txBody>
      </p:sp>
      <p:pic>
        <p:nvPicPr>
          <p:cNvPr id="13314" name="Picture 2" descr="Handshake, Regard, Cooperate, Connect, Unite">
            <a:extLst>
              <a:ext uri="{FF2B5EF4-FFF2-40B4-BE49-F238E27FC236}">
                <a16:creationId xmlns:a16="http://schemas.microsoft.com/office/drawing/2014/main" id="{B0466674-D6AA-714E-8360-6680CCEA4F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258" y="1494805"/>
            <a:ext cx="5245760" cy="2803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21466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A3B11-549E-4342-B1E4-30D63CD70A6B}"/>
              </a:ext>
            </a:extLst>
          </p:cNvPr>
          <p:cNvSpPr>
            <a:spLocks noGrp="1"/>
          </p:cNvSpPr>
          <p:nvPr>
            <p:ph type="title"/>
          </p:nvPr>
        </p:nvSpPr>
        <p:spPr/>
        <p:txBody>
          <a:bodyPr/>
          <a:lstStyle/>
          <a:p>
            <a:r>
              <a:rPr lang="en-DE"/>
              <a:t>Deixis</a:t>
            </a:r>
          </a:p>
        </p:txBody>
      </p:sp>
      <p:sp>
        <p:nvSpPr>
          <p:cNvPr id="3" name="Footer Placeholder 2">
            <a:extLst>
              <a:ext uri="{FF2B5EF4-FFF2-40B4-BE49-F238E27FC236}">
                <a16:creationId xmlns:a16="http://schemas.microsoft.com/office/drawing/2014/main" id="{EDFF64FD-9924-AE48-B591-2BC39D4459D9}"/>
              </a:ext>
            </a:extLst>
          </p:cNvPr>
          <p:cNvSpPr>
            <a:spLocks noGrp="1"/>
          </p:cNvSpPr>
          <p:nvPr>
            <p:ph type="ftr" sz="quarter" idx="11"/>
          </p:nvPr>
        </p:nvSpPr>
        <p:spPr/>
        <p:txBody>
          <a:bodyPr/>
          <a:lstStyle/>
          <a:p>
            <a:r>
              <a:rPr lang="de-DE"/>
              <a:t>(Finkbeiner 2015: 37ff.; Busch &amp; Stenschke 2018: Kap. 13)</a:t>
            </a:r>
          </a:p>
        </p:txBody>
      </p:sp>
      <p:sp>
        <p:nvSpPr>
          <p:cNvPr id="4" name="Slide Number Placeholder 3">
            <a:extLst>
              <a:ext uri="{FF2B5EF4-FFF2-40B4-BE49-F238E27FC236}">
                <a16:creationId xmlns:a16="http://schemas.microsoft.com/office/drawing/2014/main" id="{4614E480-92C6-6A46-A8F5-E498DC166BF4}"/>
              </a:ext>
            </a:extLst>
          </p:cNvPr>
          <p:cNvSpPr>
            <a:spLocks noGrp="1"/>
          </p:cNvSpPr>
          <p:nvPr>
            <p:ph type="sldNum" sz="quarter" idx="12"/>
          </p:nvPr>
        </p:nvSpPr>
        <p:spPr/>
        <p:txBody>
          <a:bodyPr/>
          <a:lstStyle/>
          <a:p>
            <a:fld id="{9D195BCC-3514-4B1B-9C18-24F3D67EC549}" type="slidenum">
              <a:rPr lang="de-DE" smtClean="0"/>
              <a:t>26</a:t>
            </a:fld>
            <a:endParaRPr lang="de-DE"/>
          </a:p>
        </p:txBody>
      </p:sp>
      <p:sp>
        <p:nvSpPr>
          <p:cNvPr id="5" name="Text Placeholder 4">
            <a:extLst>
              <a:ext uri="{FF2B5EF4-FFF2-40B4-BE49-F238E27FC236}">
                <a16:creationId xmlns:a16="http://schemas.microsoft.com/office/drawing/2014/main" id="{78FB7739-57E0-1441-91DA-80076E0D14AE}"/>
              </a:ext>
            </a:extLst>
          </p:cNvPr>
          <p:cNvSpPr>
            <a:spLocks noGrp="1"/>
          </p:cNvSpPr>
          <p:nvPr>
            <p:ph type="body" sz="quarter" idx="14"/>
          </p:nvPr>
        </p:nvSpPr>
        <p:spPr/>
        <p:txBody>
          <a:bodyPr/>
          <a:lstStyle/>
          <a:p>
            <a:r>
              <a:rPr lang="en-DE"/>
              <a:t>wird über Personal- und Possessivpronomen hergestellt, z.B. </a:t>
            </a:r>
            <a:r>
              <a:rPr lang="en-DE" i="1"/>
              <a:t>ich, du</a:t>
            </a:r>
            <a:endParaRPr lang="en-DE"/>
          </a:p>
          <a:p>
            <a:r>
              <a:rPr lang="en-DE"/>
              <a:t>damit beziehen wir uns auf die Identität der Gesprächspartner*innen bzw. Dritter</a:t>
            </a:r>
          </a:p>
          <a:p>
            <a:r>
              <a:rPr lang="en-DE"/>
              <a:t>zwei Formen der Kontextgebundenheit:</a:t>
            </a:r>
          </a:p>
          <a:p>
            <a:pPr lvl="1"/>
            <a:r>
              <a:rPr lang="en-DE"/>
              <a:t>dialogische Verwendung: </a:t>
            </a:r>
            <a:r>
              <a:rPr lang="en-DE" i="1"/>
              <a:t>Wie geht es dir heute? </a:t>
            </a:r>
            <a:r>
              <a:rPr lang="en-DE"/>
              <a:t>– Füllung geschieht über (unmittelbaren) Kontextbezug</a:t>
            </a:r>
          </a:p>
          <a:p>
            <a:pPr lvl="1"/>
            <a:r>
              <a:rPr lang="en-DE"/>
              <a:t>mehrfachaddressierende Verwendung: </a:t>
            </a:r>
            <a:r>
              <a:rPr lang="en-DE" i="1"/>
              <a:t>Bitte fragen Sie Ihren Arzt oder Apotheker. </a:t>
            </a:r>
            <a:r>
              <a:rPr lang="en-DE"/>
              <a:t>(</a:t>
            </a:r>
            <a:r>
              <a:rPr lang="en-DE" i="1"/>
              <a:t>Sie </a:t>
            </a:r>
            <a:r>
              <a:rPr lang="en-DE"/>
              <a:t>ist nicht an eine spezifische Person addressiert, sondern an jede*n Leser*in)</a:t>
            </a:r>
          </a:p>
          <a:p>
            <a:r>
              <a:rPr lang="en-DE"/>
              <a:t>Auch NPs können addressatenbezogen verwendet werden (</a:t>
            </a:r>
            <a:r>
              <a:rPr lang="en-DE" b="1"/>
              <a:t>Vokativ</a:t>
            </a:r>
            <a:r>
              <a:rPr lang="en-DE"/>
              <a:t>) – z.B. </a:t>
            </a:r>
            <a:r>
              <a:rPr lang="en-DE" i="1"/>
              <a:t>Du Blödmann</a:t>
            </a:r>
            <a:endParaRPr lang="en-DE"/>
          </a:p>
        </p:txBody>
      </p:sp>
      <p:sp>
        <p:nvSpPr>
          <p:cNvPr id="6" name="Text Placeholder 5">
            <a:extLst>
              <a:ext uri="{FF2B5EF4-FFF2-40B4-BE49-F238E27FC236}">
                <a16:creationId xmlns:a16="http://schemas.microsoft.com/office/drawing/2014/main" id="{4875C2DC-4A36-DA48-8B01-FA97FCE02178}"/>
              </a:ext>
            </a:extLst>
          </p:cNvPr>
          <p:cNvSpPr>
            <a:spLocks noGrp="1"/>
          </p:cNvSpPr>
          <p:nvPr>
            <p:ph type="body" sz="quarter" idx="15"/>
          </p:nvPr>
        </p:nvSpPr>
        <p:spPr/>
        <p:txBody>
          <a:bodyPr/>
          <a:lstStyle/>
          <a:p>
            <a:r>
              <a:rPr lang="en-DE"/>
              <a:t>Personaldeixis</a:t>
            </a:r>
          </a:p>
        </p:txBody>
      </p:sp>
    </p:spTree>
    <p:extLst>
      <p:ext uri="{BB962C8B-B14F-4D97-AF65-F5344CB8AC3E}">
        <p14:creationId xmlns:p14="http://schemas.microsoft.com/office/powerpoint/2010/main" val="33520167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A3B11-549E-4342-B1E4-30D63CD70A6B}"/>
              </a:ext>
            </a:extLst>
          </p:cNvPr>
          <p:cNvSpPr>
            <a:spLocks noGrp="1"/>
          </p:cNvSpPr>
          <p:nvPr>
            <p:ph type="title"/>
          </p:nvPr>
        </p:nvSpPr>
        <p:spPr/>
        <p:txBody>
          <a:bodyPr/>
          <a:lstStyle/>
          <a:p>
            <a:r>
              <a:rPr lang="en-DE"/>
              <a:t>Deixis</a:t>
            </a:r>
          </a:p>
        </p:txBody>
      </p:sp>
      <p:sp>
        <p:nvSpPr>
          <p:cNvPr id="3" name="Footer Placeholder 2">
            <a:extLst>
              <a:ext uri="{FF2B5EF4-FFF2-40B4-BE49-F238E27FC236}">
                <a16:creationId xmlns:a16="http://schemas.microsoft.com/office/drawing/2014/main" id="{EDFF64FD-9924-AE48-B591-2BC39D4459D9}"/>
              </a:ext>
            </a:extLst>
          </p:cNvPr>
          <p:cNvSpPr>
            <a:spLocks noGrp="1"/>
          </p:cNvSpPr>
          <p:nvPr>
            <p:ph type="ftr" sz="quarter" idx="11"/>
          </p:nvPr>
        </p:nvSpPr>
        <p:spPr/>
        <p:txBody>
          <a:bodyPr/>
          <a:lstStyle/>
          <a:p>
            <a:r>
              <a:rPr lang="de-DE"/>
              <a:t>(Finkbeiner 2015: 37ff.; Busch &amp; Stenschke 2018: Kap. 13)</a:t>
            </a:r>
          </a:p>
        </p:txBody>
      </p:sp>
      <p:sp>
        <p:nvSpPr>
          <p:cNvPr id="4" name="Slide Number Placeholder 3">
            <a:extLst>
              <a:ext uri="{FF2B5EF4-FFF2-40B4-BE49-F238E27FC236}">
                <a16:creationId xmlns:a16="http://schemas.microsoft.com/office/drawing/2014/main" id="{4614E480-92C6-6A46-A8F5-E498DC166BF4}"/>
              </a:ext>
            </a:extLst>
          </p:cNvPr>
          <p:cNvSpPr>
            <a:spLocks noGrp="1"/>
          </p:cNvSpPr>
          <p:nvPr>
            <p:ph type="sldNum" sz="quarter" idx="12"/>
          </p:nvPr>
        </p:nvSpPr>
        <p:spPr/>
        <p:txBody>
          <a:bodyPr/>
          <a:lstStyle/>
          <a:p>
            <a:fld id="{9D195BCC-3514-4B1B-9C18-24F3D67EC549}" type="slidenum">
              <a:rPr lang="de-DE" smtClean="0"/>
              <a:t>27</a:t>
            </a:fld>
            <a:endParaRPr lang="de-DE"/>
          </a:p>
        </p:txBody>
      </p:sp>
      <p:sp>
        <p:nvSpPr>
          <p:cNvPr id="5" name="Text Placeholder 4">
            <a:extLst>
              <a:ext uri="{FF2B5EF4-FFF2-40B4-BE49-F238E27FC236}">
                <a16:creationId xmlns:a16="http://schemas.microsoft.com/office/drawing/2014/main" id="{78FB7739-57E0-1441-91DA-80076E0D14AE}"/>
              </a:ext>
            </a:extLst>
          </p:cNvPr>
          <p:cNvSpPr>
            <a:spLocks noGrp="1"/>
          </p:cNvSpPr>
          <p:nvPr>
            <p:ph type="body" sz="quarter" idx="14"/>
          </p:nvPr>
        </p:nvSpPr>
        <p:spPr>
          <a:xfrm>
            <a:off x="521550" y="1351632"/>
            <a:ext cx="6138682" cy="3311525"/>
          </a:xfrm>
        </p:spPr>
        <p:txBody>
          <a:bodyPr/>
          <a:lstStyle/>
          <a:p>
            <a:r>
              <a:rPr lang="en-DE" sz="1800"/>
              <a:t>wird über Lokaladverbien, lokale Präpositionen und Demonstrativpronomen hergestellt (</a:t>
            </a:r>
            <a:r>
              <a:rPr lang="en-DE" sz="1800" i="1"/>
              <a:t>hier, vor, dieses</a:t>
            </a:r>
            <a:r>
              <a:rPr lang="en-DE" sz="1800"/>
              <a:t>)</a:t>
            </a:r>
          </a:p>
          <a:p>
            <a:r>
              <a:rPr lang="en-DE" sz="1800"/>
              <a:t>wir können unterscheiden zwischen</a:t>
            </a:r>
          </a:p>
          <a:p>
            <a:pPr lvl="1"/>
            <a:r>
              <a:rPr lang="en-DE" sz="1600"/>
              <a:t>positionaler vs. dimensionaler Lokaldeixis:</a:t>
            </a:r>
          </a:p>
          <a:p>
            <a:pPr lvl="2"/>
            <a:r>
              <a:rPr lang="en-DE" sz="1400"/>
              <a:t>positional: abhängig von der Position der Sprecherin, z.B. </a:t>
            </a:r>
            <a:r>
              <a:rPr lang="en-DE" sz="1400" i="1"/>
              <a:t>Das Brandenburger Tor ist </a:t>
            </a:r>
            <a:r>
              <a:rPr lang="en-DE" sz="1400" b="1" i="1"/>
              <a:t>hier</a:t>
            </a:r>
            <a:r>
              <a:rPr lang="en-DE" sz="1400" i="1"/>
              <a:t>.</a:t>
            </a:r>
          </a:p>
          <a:p>
            <a:pPr lvl="2"/>
            <a:r>
              <a:rPr lang="en-DE" sz="1400"/>
              <a:t>dimensional: abhängig von Position und Wahrnehmungsrichtung des Sprechers, z.B. </a:t>
            </a:r>
            <a:r>
              <a:rPr lang="en-DE" sz="1400" i="1"/>
              <a:t>Das Brandenburger Tor ist </a:t>
            </a:r>
            <a:r>
              <a:rPr lang="en-DE" sz="1400" b="1" i="1"/>
              <a:t>hinter </a:t>
            </a:r>
            <a:r>
              <a:rPr lang="en-DE" sz="1400" i="1"/>
              <a:t>der Siegessäule</a:t>
            </a:r>
          </a:p>
          <a:p>
            <a:pPr lvl="1"/>
            <a:r>
              <a:rPr lang="en-DE" sz="1600"/>
              <a:t>intrinischer und extrinsischer Lokaldeixis:</a:t>
            </a:r>
            <a:br>
              <a:rPr lang="en-DE" sz="1600"/>
            </a:br>
            <a:r>
              <a:rPr lang="en-DE" sz="1600" i="1"/>
              <a:t>Das Brandenburger Tor ist hinter Ronny.</a:t>
            </a:r>
            <a:endParaRPr lang="en-DE" sz="1600"/>
          </a:p>
          <a:p>
            <a:pPr lvl="2"/>
            <a:r>
              <a:rPr lang="en-DE" sz="1400">
                <a:solidFill>
                  <a:schemeClr val="tx2">
                    <a:lumMod val="50000"/>
                  </a:schemeClr>
                </a:solidFill>
              </a:rPr>
              <a:t>intrinsisch</a:t>
            </a:r>
            <a:r>
              <a:rPr lang="en-DE" sz="1400"/>
              <a:t>: 'Tor hinter dem Rücken von Ronny'</a:t>
            </a:r>
          </a:p>
          <a:p>
            <a:pPr lvl="2"/>
            <a:r>
              <a:rPr lang="en-DE" sz="1400">
                <a:solidFill>
                  <a:srgbClr val="00B050"/>
                </a:solidFill>
              </a:rPr>
              <a:t>extrinsisch</a:t>
            </a:r>
            <a:r>
              <a:rPr lang="en-DE" sz="1400"/>
              <a:t>: 'R zwischen dem Tor und S' – Wahrnehmungs-</a:t>
            </a:r>
          </a:p>
          <a:p>
            <a:pPr lvl="2"/>
            <a:r>
              <a:rPr lang="en-DE" sz="1400"/>
              <a:t>richtung von R irrelevant</a:t>
            </a:r>
          </a:p>
        </p:txBody>
      </p:sp>
      <p:sp>
        <p:nvSpPr>
          <p:cNvPr id="6" name="Text Placeholder 5">
            <a:extLst>
              <a:ext uri="{FF2B5EF4-FFF2-40B4-BE49-F238E27FC236}">
                <a16:creationId xmlns:a16="http://schemas.microsoft.com/office/drawing/2014/main" id="{4875C2DC-4A36-DA48-8B01-FA97FCE02178}"/>
              </a:ext>
            </a:extLst>
          </p:cNvPr>
          <p:cNvSpPr>
            <a:spLocks noGrp="1"/>
          </p:cNvSpPr>
          <p:nvPr>
            <p:ph type="body" sz="quarter" idx="15"/>
          </p:nvPr>
        </p:nvSpPr>
        <p:spPr>
          <a:xfrm>
            <a:off x="521494" y="990749"/>
            <a:ext cx="8101013" cy="324250"/>
          </a:xfrm>
        </p:spPr>
        <p:txBody>
          <a:bodyPr/>
          <a:lstStyle/>
          <a:p>
            <a:r>
              <a:rPr lang="en-DE" sz="2000"/>
              <a:t>Lokaladverbien</a:t>
            </a:r>
            <a:endParaRPr lang="en-DE"/>
          </a:p>
        </p:txBody>
      </p:sp>
      <p:pic>
        <p:nvPicPr>
          <p:cNvPr id="14338" name="Picture 2">
            <a:extLst>
              <a:ext uri="{FF2B5EF4-FFF2-40B4-BE49-F238E27FC236}">
                <a16:creationId xmlns:a16="http://schemas.microsoft.com/office/drawing/2014/main" id="{5755A3EF-5DD1-B047-8745-D6D60CAD7A38}"/>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5310" y="1326611"/>
            <a:ext cx="2322771" cy="1309081"/>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Brandenburger Tor">
            <a:extLst>
              <a:ext uri="{FF2B5EF4-FFF2-40B4-BE49-F238E27FC236}">
                <a16:creationId xmlns:a16="http://schemas.microsoft.com/office/drawing/2014/main" id="{900B2059-CA82-074C-B870-7FF0A7F09E77}"/>
              </a:ext>
            </a:extLst>
          </p:cNvPr>
          <p:cNvPicPr>
            <a:picLocks noChangeAspect="1" noChangeArrowheads="1"/>
          </p:cNvPicPr>
          <p:nvPr/>
        </p:nvPicPr>
        <p:blipFill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604"/>
                    </a14:imgEffect>
                    <a14:imgEffect>
                      <a14:saturation sat="79000"/>
                    </a14:imgEffect>
                  </a14:imgLayer>
                </a14:imgProps>
              </a:ext>
              <a:ext uri="{28A0092B-C50C-407E-A947-70E740481C1C}">
                <a14:useLocalDpi xmlns:a14="http://schemas.microsoft.com/office/drawing/2010/main" val="0"/>
              </a:ext>
            </a:extLst>
          </a:blip>
          <a:srcRect l="38188" t="63209" r="53479" b="21650"/>
          <a:stretch/>
        </p:blipFill>
        <p:spPr bwMode="auto">
          <a:xfrm>
            <a:off x="6770937" y="2786675"/>
            <a:ext cx="1055760" cy="959120"/>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F7E6947E-B604-684F-85F1-5228DA2AD0C2}"/>
              </a:ext>
            </a:extLst>
          </p:cNvPr>
          <p:cNvSpPr/>
          <p:nvPr/>
        </p:nvSpPr>
        <p:spPr>
          <a:xfrm>
            <a:off x="7148641" y="3871069"/>
            <a:ext cx="342038" cy="316176"/>
          </a:xfrm>
          <a:prstGeom prst="ellipse">
            <a:avLst/>
          </a:prstGeom>
          <a:solidFill>
            <a:schemeClr val="tx2">
              <a:lumMod val="50000"/>
            </a:schemeClr>
          </a:solid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2400"/>
              <a:t>R</a:t>
            </a:r>
          </a:p>
        </p:txBody>
      </p:sp>
      <p:sp>
        <p:nvSpPr>
          <p:cNvPr id="11" name="Oval 10">
            <a:extLst>
              <a:ext uri="{FF2B5EF4-FFF2-40B4-BE49-F238E27FC236}">
                <a16:creationId xmlns:a16="http://schemas.microsoft.com/office/drawing/2014/main" id="{EAE7F190-4862-E347-A395-8C9A7FB3EDCC}"/>
              </a:ext>
            </a:extLst>
          </p:cNvPr>
          <p:cNvSpPr/>
          <p:nvPr/>
        </p:nvSpPr>
        <p:spPr>
          <a:xfrm>
            <a:off x="7148641" y="4519454"/>
            <a:ext cx="342038" cy="316176"/>
          </a:xfrm>
          <a:prstGeom prst="ellipse">
            <a:avLst/>
          </a:prstGeom>
          <a:solidFill>
            <a:schemeClr val="tx2">
              <a:lumMod val="50000"/>
            </a:schemeClr>
          </a:solid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2400"/>
              <a:t>S</a:t>
            </a:r>
          </a:p>
        </p:txBody>
      </p:sp>
      <p:pic>
        <p:nvPicPr>
          <p:cNvPr id="14344" name="Picture 8" descr="Eyes, Surprise, Wow, Expression, Open, Emotion, Shock">
            <a:extLst>
              <a:ext uri="{FF2B5EF4-FFF2-40B4-BE49-F238E27FC236}">
                <a16:creationId xmlns:a16="http://schemas.microsoft.com/office/drawing/2014/main" id="{E3F8EA9C-D5A8-8A49-AD4F-968AB1514E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1703" y="4127173"/>
            <a:ext cx="235912" cy="18602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Brandenburger Tor">
            <a:extLst>
              <a:ext uri="{FF2B5EF4-FFF2-40B4-BE49-F238E27FC236}">
                <a16:creationId xmlns:a16="http://schemas.microsoft.com/office/drawing/2014/main" id="{762382E5-B9BC-DE42-A401-D55B872D8A8B}"/>
              </a:ext>
            </a:extLst>
          </p:cNvPr>
          <p:cNvPicPr>
            <a:picLocks noChangeAspect="1" noChangeArrowheads="1"/>
          </p:cNvPicPr>
          <p:nvPr/>
        </p:nvPicPr>
        <p:blipFill rotWithShape="1">
          <a:blip r:embed="rId6">
            <a:duotone>
              <a:schemeClr val="accent5">
                <a:shade val="45000"/>
                <a:satMod val="135000"/>
              </a:schemeClr>
              <a:prstClr val="white"/>
            </a:duotone>
            <a:extLst>
              <a:ext uri="{28A0092B-C50C-407E-A947-70E740481C1C}">
                <a14:useLocalDpi xmlns:a14="http://schemas.microsoft.com/office/drawing/2010/main" val="0"/>
              </a:ext>
            </a:extLst>
          </a:blip>
          <a:srcRect l="38188" t="63209" r="53479" b="21650"/>
          <a:stretch/>
        </p:blipFill>
        <p:spPr bwMode="auto">
          <a:xfrm>
            <a:off x="7918409" y="2786675"/>
            <a:ext cx="1055760" cy="959120"/>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a:extLst>
              <a:ext uri="{FF2B5EF4-FFF2-40B4-BE49-F238E27FC236}">
                <a16:creationId xmlns:a16="http://schemas.microsoft.com/office/drawing/2014/main" id="{54A4AA11-0CED-A840-85A1-7FEC7E9D3B0E}"/>
              </a:ext>
            </a:extLst>
          </p:cNvPr>
          <p:cNvSpPr/>
          <p:nvPr/>
        </p:nvSpPr>
        <p:spPr>
          <a:xfrm>
            <a:off x="8296113" y="3871069"/>
            <a:ext cx="342038" cy="316176"/>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2400"/>
              <a:t>R</a:t>
            </a:r>
          </a:p>
        </p:txBody>
      </p:sp>
      <p:sp>
        <p:nvSpPr>
          <p:cNvPr id="15" name="Oval 14">
            <a:extLst>
              <a:ext uri="{FF2B5EF4-FFF2-40B4-BE49-F238E27FC236}">
                <a16:creationId xmlns:a16="http://schemas.microsoft.com/office/drawing/2014/main" id="{B3232956-F611-1C4B-B847-1C9921352C92}"/>
              </a:ext>
            </a:extLst>
          </p:cNvPr>
          <p:cNvSpPr/>
          <p:nvPr/>
        </p:nvSpPr>
        <p:spPr>
          <a:xfrm>
            <a:off x="8296113" y="4519454"/>
            <a:ext cx="342038" cy="316176"/>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2400"/>
              <a:t>S</a:t>
            </a:r>
          </a:p>
        </p:txBody>
      </p:sp>
      <p:pic>
        <p:nvPicPr>
          <p:cNvPr id="16" name="Picture 8" descr="Eyes, Surprise, Wow, Expression, Open, Emotion, Shock">
            <a:extLst>
              <a:ext uri="{FF2B5EF4-FFF2-40B4-BE49-F238E27FC236}">
                <a16:creationId xmlns:a16="http://schemas.microsoft.com/office/drawing/2014/main" id="{F51B5EF9-9B56-6448-8B7B-A75F598494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00000">
            <a:off x="8349176" y="4405125"/>
            <a:ext cx="235912" cy="186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902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434 -0.00308 L -0.00121 -0.13564 " pathEditMode="relative" rAng="0" ptsTypes="AA">
                                      <p:cBhvr>
                                        <p:cTn id="6" dur="2000" fill="hold"/>
                                        <p:tgtEl>
                                          <p:spTgt spid="11"/>
                                        </p:tgtEl>
                                        <p:attrNameLst>
                                          <p:attrName>ppt_x</p:attrName>
                                          <p:attrName>ppt_y</p:attrName>
                                        </p:attrNameLst>
                                      </p:cBhvr>
                                      <p:rCtr x="156" y="-6628"/>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 0 L 0 0.10327 " pathEditMode="relative" ptsTypes="AA">
                                      <p:cBhvr>
                                        <p:cTn id="10" dur="2000" fill="hold"/>
                                        <p:tgtEl>
                                          <p:spTgt spid="7"/>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 0 L 0 0.10327 " pathEditMode="relative" ptsTypes="AA">
                                      <p:cBhvr>
                                        <p:cTn id="12" dur="2000" fill="hold"/>
                                        <p:tgtEl>
                                          <p:spTgt spid="1434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A3B11-549E-4342-B1E4-30D63CD70A6B}"/>
              </a:ext>
            </a:extLst>
          </p:cNvPr>
          <p:cNvSpPr>
            <a:spLocks noGrp="1"/>
          </p:cNvSpPr>
          <p:nvPr>
            <p:ph type="title"/>
          </p:nvPr>
        </p:nvSpPr>
        <p:spPr/>
        <p:txBody>
          <a:bodyPr/>
          <a:lstStyle/>
          <a:p>
            <a:r>
              <a:rPr lang="en-DE"/>
              <a:t>Deixis</a:t>
            </a:r>
          </a:p>
        </p:txBody>
      </p:sp>
      <p:sp>
        <p:nvSpPr>
          <p:cNvPr id="3" name="Footer Placeholder 2">
            <a:extLst>
              <a:ext uri="{FF2B5EF4-FFF2-40B4-BE49-F238E27FC236}">
                <a16:creationId xmlns:a16="http://schemas.microsoft.com/office/drawing/2014/main" id="{EDFF64FD-9924-AE48-B591-2BC39D4459D9}"/>
              </a:ext>
            </a:extLst>
          </p:cNvPr>
          <p:cNvSpPr>
            <a:spLocks noGrp="1"/>
          </p:cNvSpPr>
          <p:nvPr>
            <p:ph type="ftr" sz="quarter" idx="11"/>
          </p:nvPr>
        </p:nvSpPr>
        <p:spPr>
          <a:xfrm>
            <a:off x="611560" y="4949991"/>
            <a:ext cx="7327726" cy="174271"/>
          </a:xfrm>
        </p:spPr>
        <p:txBody>
          <a:bodyPr/>
          <a:lstStyle/>
          <a:p>
            <a:r>
              <a:rPr lang="de-DE"/>
              <a:t>(Finkbeiner 2015: 37ff.; Busch &amp; Stenschke 2018: Kap. 13; Screenshot: </a:t>
            </a:r>
            <a:r>
              <a:rPr lang="en-GB"/>
              <a:t>https://www.youtube.com/watch?v=ghhjfeiBeCM</a:t>
            </a:r>
            <a:r>
              <a:rPr lang="de-DE"/>
              <a:t>)</a:t>
            </a:r>
          </a:p>
        </p:txBody>
      </p:sp>
      <p:sp>
        <p:nvSpPr>
          <p:cNvPr id="4" name="Slide Number Placeholder 3">
            <a:extLst>
              <a:ext uri="{FF2B5EF4-FFF2-40B4-BE49-F238E27FC236}">
                <a16:creationId xmlns:a16="http://schemas.microsoft.com/office/drawing/2014/main" id="{4614E480-92C6-6A46-A8F5-E498DC166BF4}"/>
              </a:ext>
            </a:extLst>
          </p:cNvPr>
          <p:cNvSpPr>
            <a:spLocks noGrp="1"/>
          </p:cNvSpPr>
          <p:nvPr>
            <p:ph type="sldNum" sz="quarter" idx="12"/>
          </p:nvPr>
        </p:nvSpPr>
        <p:spPr/>
        <p:txBody>
          <a:bodyPr/>
          <a:lstStyle/>
          <a:p>
            <a:fld id="{9D195BCC-3514-4B1B-9C18-24F3D67EC549}" type="slidenum">
              <a:rPr lang="de-DE" smtClean="0"/>
              <a:t>28</a:t>
            </a:fld>
            <a:endParaRPr lang="de-DE"/>
          </a:p>
        </p:txBody>
      </p:sp>
      <p:sp>
        <p:nvSpPr>
          <p:cNvPr id="5" name="Text Placeholder 4">
            <a:extLst>
              <a:ext uri="{FF2B5EF4-FFF2-40B4-BE49-F238E27FC236}">
                <a16:creationId xmlns:a16="http://schemas.microsoft.com/office/drawing/2014/main" id="{78FB7739-57E0-1441-91DA-80076E0D14AE}"/>
              </a:ext>
            </a:extLst>
          </p:cNvPr>
          <p:cNvSpPr>
            <a:spLocks noGrp="1"/>
          </p:cNvSpPr>
          <p:nvPr>
            <p:ph type="body" sz="quarter" idx="14"/>
          </p:nvPr>
        </p:nvSpPr>
        <p:spPr>
          <a:xfrm>
            <a:off x="521550" y="1545752"/>
            <a:ext cx="4482498" cy="3311525"/>
          </a:xfrm>
        </p:spPr>
        <p:txBody>
          <a:bodyPr/>
          <a:lstStyle/>
          <a:p>
            <a:r>
              <a:rPr lang="en-DE"/>
              <a:t>zeigt sich z.B. in Temporaladverbien (</a:t>
            </a:r>
            <a:r>
              <a:rPr lang="en-DE" i="1"/>
              <a:t>jetzt, später, gestern</a:t>
            </a:r>
            <a:r>
              <a:rPr lang="en-DE"/>
              <a:t>) sowie im Tempusgebrauch</a:t>
            </a:r>
          </a:p>
          <a:p>
            <a:r>
              <a:rPr lang="en-DE"/>
              <a:t>benötigen klaren kontextuellen Bezug zu einem Zeitmaß: </a:t>
            </a:r>
            <a:r>
              <a:rPr lang="en-DE" i="1"/>
              <a:t>heute </a:t>
            </a:r>
            <a:r>
              <a:rPr lang="en-DE"/>
              <a:t>bedeutet heute etwas anderes als gestern</a:t>
            </a:r>
          </a:p>
          <a:p>
            <a:r>
              <a:rPr lang="en-DE"/>
              <a:t>wir können grob unterscheiden zwischen </a:t>
            </a:r>
            <a:r>
              <a:rPr lang="en-DE" b="1">
                <a:solidFill>
                  <a:schemeClr val="accent1">
                    <a:lumMod val="90000"/>
                    <a:lumOff val="10000"/>
                  </a:schemeClr>
                </a:solidFill>
              </a:rPr>
              <a:t>proximaler</a:t>
            </a:r>
            <a:r>
              <a:rPr lang="en-DE"/>
              <a:t> und </a:t>
            </a:r>
            <a:r>
              <a:rPr lang="en-DE" b="1">
                <a:solidFill>
                  <a:schemeClr val="accent1">
                    <a:lumMod val="90000"/>
                    <a:lumOff val="10000"/>
                  </a:schemeClr>
                </a:solidFill>
              </a:rPr>
              <a:t>distaler</a:t>
            </a:r>
            <a:r>
              <a:rPr lang="en-DE"/>
              <a:t> Temporaldeixis</a:t>
            </a:r>
          </a:p>
        </p:txBody>
      </p:sp>
      <p:sp>
        <p:nvSpPr>
          <p:cNvPr id="6" name="Text Placeholder 5">
            <a:extLst>
              <a:ext uri="{FF2B5EF4-FFF2-40B4-BE49-F238E27FC236}">
                <a16:creationId xmlns:a16="http://schemas.microsoft.com/office/drawing/2014/main" id="{4875C2DC-4A36-DA48-8B01-FA97FCE02178}"/>
              </a:ext>
            </a:extLst>
          </p:cNvPr>
          <p:cNvSpPr>
            <a:spLocks noGrp="1"/>
          </p:cNvSpPr>
          <p:nvPr>
            <p:ph type="body" sz="quarter" idx="15"/>
          </p:nvPr>
        </p:nvSpPr>
        <p:spPr/>
        <p:txBody>
          <a:bodyPr/>
          <a:lstStyle/>
          <a:p>
            <a:r>
              <a:rPr lang="en-DE"/>
              <a:t>Temporaldeixis</a:t>
            </a:r>
          </a:p>
        </p:txBody>
      </p:sp>
      <p:pic>
        <p:nvPicPr>
          <p:cNvPr id="15362" name="Picture 2">
            <a:extLst>
              <a:ext uri="{FF2B5EF4-FFF2-40B4-BE49-F238E27FC236}">
                <a16:creationId xmlns:a16="http://schemas.microsoft.com/office/drawing/2014/main" id="{63B9E39B-BE34-8042-8C04-C0AB0901B0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6297" y="2546222"/>
            <a:ext cx="2176551" cy="122468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515E72AE-1234-484F-A9F1-5E03CD167EB4}"/>
              </a:ext>
            </a:extLst>
          </p:cNvPr>
          <p:cNvCxnSpPr/>
          <p:nvPr/>
        </p:nvCxnSpPr>
        <p:spPr>
          <a:xfrm>
            <a:off x="5004048" y="2358901"/>
            <a:ext cx="3888432" cy="0"/>
          </a:xfrm>
          <a:prstGeom prst="straightConnector1">
            <a:avLst/>
          </a:prstGeom>
          <a:ln w="25400">
            <a:solidFill>
              <a:schemeClr val="tx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2723F1F-7702-4847-9ADD-33AFA1103958}"/>
              </a:ext>
            </a:extLst>
          </p:cNvPr>
          <p:cNvSpPr txBox="1"/>
          <p:nvPr/>
        </p:nvSpPr>
        <p:spPr>
          <a:xfrm>
            <a:off x="4716016" y="2574925"/>
            <a:ext cx="748923" cy="400110"/>
          </a:xfrm>
          <a:prstGeom prst="rect">
            <a:avLst/>
          </a:prstGeom>
          <a:noFill/>
        </p:spPr>
        <p:txBody>
          <a:bodyPr wrap="none" rtlCol="0">
            <a:spAutoFit/>
          </a:bodyPr>
          <a:lstStyle/>
          <a:p>
            <a:pPr algn="l"/>
            <a:r>
              <a:rPr lang="en-DE" sz="2000" dirty="0" err="1">
                <a:latin typeface="Ink Free" panose="03080402000500000000" pitchFamily="66" charset="0"/>
              </a:rPr>
              <a:t>jetzt</a:t>
            </a:r>
          </a:p>
        </p:txBody>
      </p:sp>
      <p:sp>
        <p:nvSpPr>
          <p:cNvPr id="10" name="Oval 9">
            <a:extLst>
              <a:ext uri="{FF2B5EF4-FFF2-40B4-BE49-F238E27FC236}">
                <a16:creationId xmlns:a16="http://schemas.microsoft.com/office/drawing/2014/main" id="{6406E934-A39E-6243-B1ED-3AD9747CF051}"/>
              </a:ext>
            </a:extLst>
          </p:cNvPr>
          <p:cNvSpPr/>
          <p:nvPr/>
        </p:nvSpPr>
        <p:spPr>
          <a:xfrm>
            <a:off x="7236296" y="2956448"/>
            <a:ext cx="864096" cy="26654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400"/>
          </a:p>
        </p:txBody>
      </p:sp>
      <p:sp>
        <p:nvSpPr>
          <p:cNvPr id="11" name="TextBox 10">
            <a:extLst>
              <a:ext uri="{FF2B5EF4-FFF2-40B4-BE49-F238E27FC236}">
                <a16:creationId xmlns:a16="http://schemas.microsoft.com/office/drawing/2014/main" id="{E3B26CEA-DE60-4941-9261-6BD76990C1A4}"/>
              </a:ext>
            </a:extLst>
          </p:cNvPr>
          <p:cNvSpPr txBox="1"/>
          <p:nvPr/>
        </p:nvSpPr>
        <p:spPr>
          <a:xfrm>
            <a:off x="8100392" y="1882996"/>
            <a:ext cx="853119" cy="400110"/>
          </a:xfrm>
          <a:prstGeom prst="rect">
            <a:avLst/>
          </a:prstGeom>
          <a:noFill/>
        </p:spPr>
        <p:txBody>
          <a:bodyPr wrap="none" rtlCol="0">
            <a:spAutoFit/>
          </a:bodyPr>
          <a:lstStyle/>
          <a:p>
            <a:pPr algn="l"/>
            <a:r>
              <a:rPr lang="en-DE" sz="2000" b="1" dirty="0" err="1"/>
              <a:t>distal</a:t>
            </a:r>
          </a:p>
        </p:txBody>
      </p:sp>
      <p:sp>
        <p:nvSpPr>
          <p:cNvPr id="13" name="TextBox 12">
            <a:extLst>
              <a:ext uri="{FF2B5EF4-FFF2-40B4-BE49-F238E27FC236}">
                <a16:creationId xmlns:a16="http://schemas.microsoft.com/office/drawing/2014/main" id="{DB966095-45F7-1646-9CD5-A4DF4056997E}"/>
              </a:ext>
            </a:extLst>
          </p:cNvPr>
          <p:cNvSpPr txBox="1"/>
          <p:nvPr/>
        </p:nvSpPr>
        <p:spPr>
          <a:xfrm>
            <a:off x="4838806" y="1878721"/>
            <a:ext cx="1252266" cy="400110"/>
          </a:xfrm>
          <a:prstGeom prst="rect">
            <a:avLst/>
          </a:prstGeom>
          <a:noFill/>
        </p:spPr>
        <p:txBody>
          <a:bodyPr wrap="none" rtlCol="0">
            <a:spAutoFit/>
          </a:bodyPr>
          <a:lstStyle/>
          <a:p>
            <a:pPr algn="l"/>
            <a:r>
              <a:rPr lang="en-DE" sz="2000" b="1" dirty="0" err="1"/>
              <a:t>proximal</a:t>
            </a:r>
          </a:p>
        </p:txBody>
      </p:sp>
    </p:spTree>
    <p:extLst>
      <p:ext uri="{BB962C8B-B14F-4D97-AF65-F5344CB8AC3E}">
        <p14:creationId xmlns:p14="http://schemas.microsoft.com/office/powerpoint/2010/main" val="19339667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3B744-2C29-254E-A638-BF25DA7204D5}"/>
              </a:ext>
            </a:extLst>
          </p:cNvPr>
          <p:cNvSpPr>
            <a:spLocks noGrp="1"/>
          </p:cNvSpPr>
          <p:nvPr>
            <p:ph type="title"/>
          </p:nvPr>
        </p:nvSpPr>
        <p:spPr/>
        <p:txBody>
          <a:bodyPr/>
          <a:lstStyle/>
          <a:p>
            <a:r>
              <a:rPr lang="en-DE"/>
              <a:t>Deixis</a:t>
            </a:r>
          </a:p>
        </p:txBody>
      </p:sp>
      <p:sp>
        <p:nvSpPr>
          <p:cNvPr id="3" name="Footer Placeholder 2">
            <a:extLst>
              <a:ext uri="{FF2B5EF4-FFF2-40B4-BE49-F238E27FC236}">
                <a16:creationId xmlns:a16="http://schemas.microsoft.com/office/drawing/2014/main" id="{77C96E12-0E4D-FD49-8A6D-DD8784BCEDE6}"/>
              </a:ext>
            </a:extLst>
          </p:cNvPr>
          <p:cNvSpPr>
            <a:spLocks noGrp="1"/>
          </p:cNvSpPr>
          <p:nvPr>
            <p:ph type="ftr" sz="quarter" idx="11"/>
          </p:nvPr>
        </p:nvSpPr>
        <p:spPr/>
        <p:txBody>
          <a:bodyPr/>
          <a:lstStyle/>
          <a:p>
            <a:r>
              <a:rPr lang="de-DE"/>
              <a:t>(Finkbeiner 2015: 41)</a:t>
            </a:r>
          </a:p>
        </p:txBody>
      </p:sp>
      <p:sp>
        <p:nvSpPr>
          <p:cNvPr id="4" name="Slide Number Placeholder 3">
            <a:extLst>
              <a:ext uri="{FF2B5EF4-FFF2-40B4-BE49-F238E27FC236}">
                <a16:creationId xmlns:a16="http://schemas.microsoft.com/office/drawing/2014/main" id="{5B367EE2-5835-D84A-B5BB-4B0650CC324C}"/>
              </a:ext>
            </a:extLst>
          </p:cNvPr>
          <p:cNvSpPr>
            <a:spLocks noGrp="1"/>
          </p:cNvSpPr>
          <p:nvPr>
            <p:ph type="sldNum" sz="quarter" idx="12"/>
          </p:nvPr>
        </p:nvSpPr>
        <p:spPr/>
        <p:txBody>
          <a:bodyPr/>
          <a:lstStyle/>
          <a:p>
            <a:fld id="{9D195BCC-3514-4B1B-9C18-24F3D67EC549}" type="slidenum">
              <a:rPr lang="de-DE" smtClean="0"/>
              <a:t>29</a:t>
            </a:fld>
            <a:endParaRPr lang="de-DE"/>
          </a:p>
        </p:txBody>
      </p:sp>
      <p:sp>
        <p:nvSpPr>
          <p:cNvPr id="5" name="Text Placeholder 4">
            <a:extLst>
              <a:ext uri="{FF2B5EF4-FFF2-40B4-BE49-F238E27FC236}">
                <a16:creationId xmlns:a16="http://schemas.microsoft.com/office/drawing/2014/main" id="{6A93E530-A9B9-3442-8DB4-E78107FEE3A2}"/>
              </a:ext>
            </a:extLst>
          </p:cNvPr>
          <p:cNvSpPr>
            <a:spLocks noGrp="1"/>
          </p:cNvSpPr>
          <p:nvPr>
            <p:ph type="body" sz="quarter" idx="14"/>
          </p:nvPr>
        </p:nvSpPr>
        <p:spPr>
          <a:xfrm>
            <a:off x="521550" y="1545753"/>
            <a:ext cx="8101012" cy="2975824"/>
          </a:xfrm>
        </p:spPr>
        <p:txBody>
          <a:bodyPr/>
          <a:lstStyle/>
          <a:p>
            <a:r>
              <a:rPr lang="en-GB"/>
              <a:t>Diskursdeiktisch sind Ausdrücke, mit denen Sprecher auf vorangehende oder nachfolgende Äußerungen in einem Gespräch oder Text Bezug nehmen </a:t>
            </a:r>
          </a:p>
          <a:p>
            <a:pPr algn="ctr"/>
            <a:r>
              <a:rPr lang="en-GB" b="1" i="1"/>
              <a:t>Das</a:t>
            </a:r>
            <a:r>
              <a:rPr lang="en-GB" i="1"/>
              <a:t> waren die Nachrichten.</a:t>
            </a:r>
          </a:p>
          <a:p>
            <a:pPr algn="ctr"/>
            <a:r>
              <a:rPr lang="en-GB" i="1"/>
              <a:t>Wie </a:t>
            </a:r>
            <a:r>
              <a:rPr lang="en-GB" b="1" i="1"/>
              <a:t>oben</a:t>
            </a:r>
            <a:r>
              <a:rPr lang="en-GB" i="1"/>
              <a:t> erwähnt/Siehe weiter </a:t>
            </a:r>
            <a:r>
              <a:rPr lang="en-GB" b="1" i="1"/>
              <a:t>unten</a:t>
            </a:r>
          </a:p>
          <a:p>
            <a:r>
              <a:rPr lang="en-GB"/>
              <a:t>In Texten orientieren wir uns häufig räumlich (vgl. </a:t>
            </a:r>
            <a:r>
              <a:rPr lang="en-GB" i="1"/>
              <a:t>oben, unten</a:t>
            </a:r>
            <a:r>
              <a:rPr lang="en-GB"/>
              <a:t>), denn gedruckte Texte sind räumliche Gebilde. In Gesprächen orientieren wir uns dagegen oft zeitlich (vgl. </a:t>
            </a:r>
            <a:r>
              <a:rPr lang="en-GB" i="1"/>
              <a:t>vorhin, jetzt</a:t>
            </a:r>
            <a:r>
              <a:rPr lang="en-GB"/>
              <a:t>), denn Gespräche verlaufen sequenziell.</a:t>
            </a:r>
          </a:p>
          <a:p>
            <a:r>
              <a:rPr lang="en-GB"/>
              <a:t>Text- und Diskursdeixis können deshalb auch als Teilbereiche der Lokal- bzw.Temporaldeixis betrachtet werden.</a:t>
            </a:r>
          </a:p>
        </p:txBody>
      </p:sp>
      <p:sp>
        <p:nvSpPr>
          <p:cNvPr id="6" name="Text Placeholder 5">
            <a:extLst>
              <a:ext uri="{FF2B5EF4-FFF2-40B4-BE49-F238E27FC236}">
                <a16:creationId xmlns:a16="http://schemas.microsoft.com/office/drawing/2014/main" id="{8B3BC4CB-3D49-F549-8FBF-5C2779835709}"/>
              </a:ext>
            </a:extLst>
          </p:cNvPr>
          <p:cNvSpPr>
            <a:spLocks noGrp="1"/>
          </p:cNvSpPr>
          <p:nvPr>
            <p:ph type="body" sz="quarter" idx="15"/>
          </p:nvPr>
        </p:nvSpPr>
        <p:spPr/>
        <p:txBody>
          <a:bodyPr/>
          <a:lstStyle/>
          <a:p>
            <a:r>
              <a:rPr lang="en-DE"/>
              <a:t>Text- und Diskursdeixis</a:t>
            </a:r>
          </a:p>
        </p:txBody>
      </p:sp>
    </p:spTree>
    <p:extLst>
      <p:ext uri="{BB962C8B-B14F-4D97-AF65-F5344CB8AC3E}">
        <p14:creationId xmlns:p14="http://schemas.microsoft.com/office/powerpoint/2010/main" val="2158457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562C3-9EA8-904B-88C9-DE314E453DD5}"/>
              </a:ext>
            </a:extLst>
          </p:cNvPr>
          <p:cNvSpPr>
            <a:spLocks noGrp="1"/>
          </p:cNvSpPr>
          <p:nvPr>
            <p:ph type="title"/>
          </p:nvPr>
        </p:nvSpPr>
        <p:spPr/>
        <p:txBody>
          <a:bodyPr/>
          <a:lstStyle/>
          <a:p>
            <a:r>
              <a:rPr lang="en-DE"/>
              <a:t>Ergänzung zu letzter Woche</a:t>
            </a:r>
          </a:p>
        </p:txBody>
      </p:sp>
      <p:sp>
        <p:nvSpPr>
          <p:cNvPr id="3" name="Footer Placeholder 2">
            <a:extLst>
              <a:ext uri="{FF2B5EF4-FFF2-40B4-BE49-F238E27FC236}">
                <a16:creationId xmlns:a16="http://schemas.microsoft.com/office/drawing/2014/main" id="{E39D7F39-BC22-3D4A-80AB-175038B47149}"/>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EE1E564A-0B12-2540-81F0-EFDFFC33ED0F}"/>
              </a:ext>
            </a:extLst>
          </p:cNvPr>
          <p:cNvSpPr>
            <a:spLocks noGrp="1"/>
          </p:cNvSpPr>
          <p:nvPr>
            <p:ph type="sldNum" sz="quarter" idx="12"/>
          </p:nvPr>
        </p:nvSpPr>
        <p:spPr/>
        <p:txBody>
          <a:bodyPr/>
          <a:lstStyle/>
          <a:p>
            <a:fld id="{9D195BCC-3514-4B1B-9C18-24F3D67EC549}" type="slidenum">
              <a:rPr lang="de-DE" smtClean="0"/>
              <a:t>3</a:t>
            </a:fld>
            <a:endParaRPr lang="de-DE" dirty="0"/>
          </a:p>
        </p:txBody>
      </p:sp>
      <p:pic>
        <p:nvPicPr>
          <p:cNvPr id="6" name="Picture 5">
            <a:extLst>
              <a:ext uri="{FF2B5EF4-FFF2-40B4-BE49-F238E27FC236}">
                <a16:creationId xmlns:a16="http://schemas.microsoft.com/office/drawing/2014/main" id="{8253BA54-1F24-514A-840A-B39AA389BCF8}"/>
              </a:ext>
            </a:extLst>
          </p:cNvPr>
          <p:cNvPicPr>
            <a:picLocks noChangeAspect="1"/>
          </p:cNvPicPr>
          <p:nvPr/>
        </p:nvPicPr>
        <p:blipFill>
          <a:blip r:embed="rId2"/>
          <a:stretch>
            <a:fillRect/>
          </a:stretch>
        </p:blipFill>
        <p:spPr>
          <a:xfrm>
            <a:off x="2845792" y="1085949"/>
            <a:ext cx="3454400" cy="3505200"/>
          </a:xfrm>
          <a:prstGeom prst="rect">
            <a:avLst/>
          </a:prstGeom>
        </p:spPr>
      </p:pic>
    </p:spTree>
    <p:extLst>
      <p:ext uri="{BB962C8B-B14F-4D97-AF65-F5344CB8AC3E}">
        <p14:creationId xmlns:p14="http://schemas.microsoft.com/office/powerpoint/2010/main" val="7745939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1D2AA-A18B-7D47-A035-AFAE555EAA14}"/>
              </a:ext>
            </a:extLst>
          </p:cNvPr>
          <p:cNvSpPr>
            <a:spLocks noGrp="1"/>
          </p:cNvSpPr>
          <p:nvPr>
            <p:ph type="title"/>
          </p:nvPr>
        </p:nvSpPr>
        <p:spPr/>
        <p:txBody>
          <a:bodyPr/>
          <a:lstStyle/>
          <a:p>
            <a:r>
              <a:rPr lang="en-DE"/>
              <a:t>Deixis und Anapher</a:t>
            </a:r>
          </a:p>
        </p:txBody>
      </p:sp>
      <p:sp>
        <p:nvSpPr>
          <p:cNvPr id="3" name="Footer Placeholder 2">
            <a:extLst>
              <a:ext uri="{FF2B5EF4-FFF2-40B4-BE49-F238E27FC236}">
                <a16:creationId xmlns:a16="http://schemas.microsoft.com/office/drawing/2014/main" id="{27E33A52-6C67-C449-AD35-B52876BC134D}"/>
              </a:ext>
            </a:extLst>
          </p:cNvPr>
          <p:cNvSpPr>
            <a:spLocks noGrp="1"/>
          </p:cNvSpPr>
          <p:nvPr>
            <p:ph type="ftr" sz="quarter" idx="11"/>
          </p:nvPr>
        </p:nvSpPr>
        <p:spPr/>
        <p:txBody>
          <a:bodyPr/>
          <a:lstStyle/>
          <a:p>
            <a:r>
              <a:rPr lang="de-DE"/>
              <a:t>(Finkbeiner 2015: 41, Bild: Thirunavukkarasye-Raveendran, CC BY-SA 4.0, via Wikimedia Commons)</a:t>
            </a:r>
          </a:p>
        </p:txBody>
      </p:sp>
      <p:sp>
        <p:nvSpPr>
          <p:cNvPr id="4" name="Slide Number Placeholder 3">
            <a:extLst>
              <a:ext uri="{FF2B5EF4-FFF2-40B4-BE49-F238E27FC236}">
                <a16:creationId xmlns:a16="http://schemas.microsoft.com/office/drawing/2014/main" id="{EBB0E032-58EE-1F45-89D2-33C435D0AA88}"/>
              </a:ext>
            </a:extLst>
          </p:cNvPr>
          <p:cNvSpPr>
            <a:spLocks noGrp="1"/>
          </p:cNvSpPr>
          <p:nvPr>
            <p:ph type="sldNum" sz="quarter" idx="12"/>
          </p:nvPr>
        </p:nvSpPr>
        <p:spPr/>
        <p:txBody>
          <a:bodyPr/>
          <a:lstStyle/>
          <a:p>
            <a:fld id="{9D195BCC-3514-4B1B-9C18-24F3D67EC549}" type="slidenum">
              <a:rPr lang="de-DE" smtClean="0"/>
              <a:t>30</a:t>
            </a:fld>
            <a:endParaRPr lang="de-DE"/>
          </a:p>
        </p:txBody>
      </p:sp>
      <p:sp>
        <p:nvSpPr>
          <p:cNvPr id="5" name="Text Placeholder 4">
            <a:extLst>
              <a:ext uri="{FF2B5EF4-FFF2-40B4-BE49-F238E27FC236}">
                <a16:creationId xmlns:a16="http://schemas.microsoft.com/office/drawing/2014/main" id="{49A12CEB-A052-9048-8F8C-B8915C3368C6}"/>
              </a:ext>
            </a:extLst>
          </p:cNvPr>
          <p:cNvSpPr>
            <a:spLocks noGrp="1"/>
          </p:cNvSpPr>
          <p:nvPr>
            <p:ph type="body" sz="quarter" idx="14"/>
          </p:nvPr>
        </p:nvSpPr>
        <p:spPr/>
        <p:txBody>
          <a:bodyPr/>
          <a:lstStyle/>
          <a:p>
            <a:r>
              <a:rPr lang="en-DE"/>
              <a:t>Bei </a:t>
            </a:r>
            <a:r>
              <a:rPr lang="en-DE" b="1"/>
              <a:t>Deixis </a:t>
            </a:r>
            <a:r>
              <a:rPr lang="en-DE"/>
              <a:t>nehmen Sprecher*innen </a:t>
            </a:r>
            <a:r>
              <a:rPr lang="en-GB"/>
              <a:t>auf Referenten der perzeptuell wahrnehmbaren Kommunikationssituation Bezug</a:t>
            </a:r>
          </a:p>
          <a:p>
            <a:r>
              <a:rPr lang="en-DE"/>
              <a:t>Hingegen wird bei der </a:t>
            </a:r>
            <a:r>
              <a:rPr lang="en-DE" b="1"/>
              <a:t>Anapher </a:t>
            </a:r>
            <a:r>
              <a:rPr lang="en-DE"/>
              <a:t>auf textuell eingeführte Referenen Bezug genommen</a:t>
            </a:r>
          </a:p>
        </p:txBody>
      </p:sp>
      <p:sp>
        <p:nvSpPr>
          <p:cNvPr id="6" name="Text Placeholder 5">
            <a:extLst>
              <a:ext uri="{FF2B5EF4-FFF2-40B4-BE49-F238E27FC236}">
                <a16:creationId xmlns:a16="http://schemas.microsoft.com/office/drawing/2014/main" id="{54739F9F-B210-F947-B6CA-CCF81988AE1A}"/>
              </a:ext>
            </a:extLst>
          </p:cNvPr>
          <p:cNvSpPr>
            <a:spLocks noGrp="1"/>
          </p:cNvSpPr>
          <p:nvPr>
            <p:ph type="body" sz="quarter" idx="15"/>
          </p:nvPr>
        </p:nvSpPr>
        <p:spPr/>
        <p:txBody>
          <a:bodyPr/>
          <a:lstStyle/>
          <a:p>
            <a:endParaRPr lang="en-DE"/>
          </a:p>
        </p:txBody>
      </p:sp>
      <p:pic>
        <p:nvPicPr>
          <p:cNvPr id="10242" name="Picture 2" descr="Little Red Riding Hood, Girl, Running, Happy, Jumping">
            <a:extLst>
              <a:ext uri="{FF2B5EF4-FFF2-40B4-BE49-F238E27FC236}">
                <a16:creationId xmlns:a16="http://schemas.microsoft.com/office/drawing/2014/main" id="{40F5D20C-871F-4242-91A0-CD143C7436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6804" y="2778217"/>
            <a:ext cx="1846876" cy="2138211"/>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4589889D-1796-8D48-B3E7-36E72D6B4E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8574"/>
          <a:stretch/>
        </p:blipFill>
        <p:spPr bwMode="auto">
          <a:xfrm>
            <a:off x="1300973" y="3078981"/>
            <a:ext cx="4032448" cy="1677762"/>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7F2D6747-C8EE-0140-B586-7CE4F5E1FB6D}"/>
              </a:ext>
            </a:extLst>
          </p:cNvPr>
          <p:cNvCxnSpPr/>
          <p:nvPr/>
        </p:nvCxnSpPr>
        <p:spPr>
          <a:xfrm>
            <a:off x="2123728" y="3727053"/>
            <a:ext cx="864096"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Arc 8">
            <a:extLst>
              <a:ext uri="{FF2B5EF4-FFF2-40B4-BE49-F238E27FC236}">
                <a16:creationId xmlns:a16="http://schemas.microsoft.com/office/drawing/2014/main" id="{4A4B5399-EBAA-094F-9EA0-95763BE36EE5}"/>
              </a:ext>
            </a:extLst>
          </p:cNvPr>
          <p:cNvSpPr/>
          <p:nvPr/>
        </p:nvSpPr>
        <p:spPr>
          <a:xfrm rot="20669720">
            <a:off x="2656755" y="3493104"/>
            <a:ext cx="442336" cy="276969"/>
          </a:xfrm>
          <a:prstGeom prst="arc">
            <a:avLst>
              <a:gd name="adj1" fmla="val 12315720"/>
              <a:gd name="adj2" fmla="val 448333"/>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10" name="Oval 9">
            <a:extLst>
              <a:ext uri="{FF2B5EF4-FFF2-40B4-BE49-F238E27FC236}">
                <a16:creationId xmlns:a16="http://schemas.microsoft.com/office/drawing/2014/main" id="{E9A35C38-4669-B345-B1EB-0E62909D3C55}"/>
              </a:ext>
            </a:extLst>
          </p:cNvPr>
          <p:cNvSpPr/>
          <p:nvPr/>
        </p:nvSpPr>
        <p:spPr>
          <a:xfrm>
            <a:off x="2987824" y="3583037"/>
            <a:ext cx="216024" cy="14401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400"/>
          </a:p>
        </p:txBody>
      </p:sp>
      <p:sp>
        <p:nvSpPr>
          <p:cNvPr id="11" name="Freeform 10">
            <a:extLst>
              <a:ext uri="{FF2B5EF4-FFF2-40B4-BE49-F238E27FC236}">
                <a16:creationId xmlns:a16="http://schemas.microsoft.com/office/drawing/2014/main" id="{1E6BFEA6-3FC8-084F-ACF0-E46A3C411C17}"/>
              </a:ext>
            </a:extLst>
          </p:cNvPr>
          <p:cNvSpPr/>
          <p:nvPr/>
        </p:nvSpPr>
        <p:spPr>
          <a:xfrm>
            <a:off x="3238500" y="2910994"/>
            <a:ext cx="2730500" cy="670406"/>
          </a:xfrm>
          <a:custGeom>
            <a:avLst/>
            <a:gdLst>
              <a:gd name="connsiteX0" fmla="*/ 2730500 w 2730500"/>
              <a:gd name="connsiteY0" fmla="*/ 137006 h 670406"/>
              <a:gd name="connsiteX1" fmla="*/ 1968500 w 2730500"/>
              <a:gd name="connsiteY1" fmla="*/ 35406 h 670406"/>
              <a:gd name="connsiteX2" fmla="*/ 0 w 2730500"/>
              <a:gd name="connsiteY2" fmla="*/ 670406 h 670406"/>
            </a:gdLst>
            <a:ahLst/>
            <a:cxnLst>
              <a:cxn ang="0">
                <a:pos x="connsiteX0" y="connsiteY0"/>
              </a:cxn>
              <a:cxn ang="0">
                <a:pos x="connsiteX1" y="connsiteY1"/>
              </a:cxn>
              <a:cxn ang="0">
                <a:pos x="connsiteX2" y="connsiteY2"/>
              </a:cxn>
            </a:cxnLst>
            <a:rect l="l" t="t" r="r" b="b"/>
            <a:pathLst>
              <a:path w="2730500" h="670406">
                <a:moveTo>
                  <a:pt x="2730500" y="137006"/>
                </a:moveTo>
                <a:cubicBezTo>
                  <a:pt x="2577041" y="41756"/>
                  <a:pt x="2423583" y="-53494"/>
                  <a:pt x="1968500" y="35406"/>
                </a:cubicBezTo>
                <a:cubicBezTo>
                  <a:pt x="1513417" y="124306"/>
                  <a:pt x="756708" y="397356"/>
                  <a:pt x="0" y="670406"/>
                </a:cubicBezTo>
              </a:path>
            </a:pathLst>
          </a:custGeom>
          <a:noFill/>
          <a:ln w="12700">
            <a:solidFill>
              <a:srgbClr val="FF0000"/>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9982866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E8DAB-2C98-B241-8C01-47CC205A085E}"/>
              </a:ext>
            </a:extLst>
          </p:cNvPr>
          <p:cNvSpPr>
            <a:spLocks noGrp="1"/>
          </p:cNvSpPr>
          <p:nvPr>
            <p:ph type="title"/>
          </p:nvPr>
        </p:nvSpPr>
        <p:spPr/>
        <p:txBody>
          <a:bodyPr/>
          <a:lstStyle/>
          <a:p>
            <a:r>
              <a:rPr lang="en-DE"/>
              <a:t>Anapher</a:t>
            </a:r>
          </a:p>
        </p:txBody>
      </p:sp>
      <p:sp>
        <p:nvSpPr>
          <p:cNvPr id="3" name="Footer Placeholder 2">
            <a:extLst>
              <a:ext uri="{FF2B5EF4-FFF2-40B4-BE49-F238E27FC236}">
                <a16:creationId xmlns:a16="http://schemas.microsoft.com/office/drawing/2014/main" id="{D01B7738-D7AD-EA4B-9169-0F461C97E9A6}"/>
              </a:ext>
            </a:extLst>
          </p:cNvPr>
          <p:cNvSpPr>
            <a:spLocks noGrp="1"/>
          </p:cNvSpPr>
          <p:nvPr>
            <p:ph type="ftr" sz="quarter" idx="11"/>
          </p:nvPr>
        </p:nvSpPr>
        <p:spPr/>
        <p:txBody>
          <a:bodyPr/>
          <a:lstStyle/>
          <a:p>
            <a:r>
              <a:rPr lang="de-DE"/>
              <a:t>(Meibauer 2001: 20f.)</a:t>
            </a:r>
          </a:p>
        </p:txBody>
      </p:sp>
      <p:sp>
        <p:nvSpPr>
          <p:cNvPr id="4" name="Slide Number Placeholder 3">
            <a:extLst>
              <a:ext uri="{FF2B5EF4-FFF2-40B4-BE49-F238E27FC236}">
                <a16:creationId xmlns:a16="http://schemas.microsoft.com/office/drawing/2014/main" id="{8FCAABC7-FFCD-1646-A9F4-984767F40703}"/>
              </a:ext>
            </a:extLst>
          </p:cNvPr>
          <p:cNvSpPr>
            <a:spLocks noGrp="1"/>
          </p:cNvSpPr>
          <p:nvPr>
            <p:ph type="sldNum" sz="quarter" idx="12"/>
          </p:nvPr>
        </p:nvSpPr>
        <p:spPr/>
        <p:txBody>
          <a:bodyPr/>
          <a:lstStyle/>
          <a:p>
            <a:fld id="{9D195BCC-3514-4B1B-9C18-24F3D67EC549}" type="slidenum">
              <a:rPr lang="de-DE" smtClean="0"/>
              <a:t>31</a:t>
            </a:fld>
            <a:endParaRPr lang="de-DE"/>
          </a:p>
        </p:txBody>
      </p:sp>
      <p:sp>
        <p:nvSpPr>
          <p:cNvPr id="5" name="Text Placeholder 4">
            <a:extLst>
              <a:ext uri="{FF2B5EF4-FFF2-40B4-BE49-F238E27FC236}">
                <a16:creationId xmlns:a16="http://schemas.microsoft.com/office/drawing/2014/main" id="{2B7D7A0A-D84D-944F-B5AF-548E8FBD586A}"/>
              </a:ext>
            </a:extLst>
          </p:cNvPr>
          <p:cNvSpPr>
            <a:spLocks noGrp="1"/>
          </p:cNvSpPr>
          <p:nvPr>
            <p:ph type="body" sz="quarter" idx="14"/>
          </p:nvPr>
        </p:nvSpPr>
        <p:spPr/>
        <p:txBody>
          <a:bodyPr/>
          <a:lstStyle/>
          <a:p>
            <a:r>
              <a:rPr lang="en-DE"/>
              <a:t>von gr. </a:t>
            </a:r>
            <a:r>
              <a:rPr lang="el-GR"/>
              <a:t>ἀναφέρειν</a:t>
            </a:r>
            <a:r>
              <a:rPr lang="de-DE"/>
              <a:t> 'herauftragen / sich auf etw. beziehen'</a:t>
            </a:r>
          </a:p>
          <a:p>
            <a:r>
              <a:rPr lang="de-DE"/>
              <a:t>Viele Ausdrücke, die einen deiktischen Gebrauch erlauben, werden auch anaphorisch verwendet:</a:t>
            </a:r>
          </a:p>
          <a:p>
            <a:endParaRPr lang="de-DE"/>
          </a:p>
          <a:p>
            <a:pPr marL="0" indent="0" algn="ctr">
              <a:buNone/>
            </a:pPr>
            <a:r>
              <a:rPr lang="de-DE" i="1"/>
              <a:t>Morgen kommt </a:t>
            </a:r>
            <a:r>
              <a:rPr lang="de-DE" i="1" u="sng">
                <a:solidFill>
                  <a:srgbClr val="FF0000"/>
                </a:solidFill>
              </a:rPr>
              <a:t>der Weihnachtsmann</a:t>
            </a:r>
            <a:r>
              <a:rPr lang="de-DE" i="1"/>
              <a:t>, </a:t>
            </a:r>
            <a:r>
              <a:rPr lang="de-DE" b="1" i="1">
                <a:solidFill>
                  <a:srgbClr val="0070C0"/>
                </a:solidFill>
              </a:rPr>
              <a:t>er</a:t>
            </a:r>
            <a:r>
              <a:rPr lang="de-DE" b="1" i="1"/>
              <a:t> </a:t>
            </a:r>
            <a:r>
              <a:rPr lang="de-DE" i="1"/>
              <a:t>bringt viele Gaben</a:t>
            </a:r>
          </a:p>
          <a:p>
            <a:pPr marL="0" indent="0" algn="ctr">
              <a:buNone/>
            </a:pPr>
            <a:r>
              <a:rPr lang="de-DE" i="1"/>
              <a:t>Sie kam </a:t>
            </a:r>
            <a:r>
              <a:rPr lang="de-DE" i="1" u="sng">
                <a:solidFill>
                  <a:srgbClr val="FF0000"/>
                </a:solidFill>
              </a:rPr>
              <a:t>in Düsseldorf</a:t>
            </a:r>
            <a:r>
              <a:rPr lang="de-DE" i="1"/>
              <a:t> an. </a:t>
            </a:r>
            <a:r>
              <a:rPr lang="de-DE" b="1" i="1">
                <a:solidFill>
                  <a:srgbClr val="0070C0"/>
                </a:solidFill>
              </a:rPr>
              <a:t>Dort</a:t>
            </a:r>
            <a:r>
              <a:rPr lang="de-DE" b="1" i="1"/>
              <a:t> </a:t>
            </a:r>
            <a:r>
              <a:rPr lang="de-DE" i="1"/>
              <a:t>war gutes Wetter.</a:t>
            </a:r>
          </a:p>
          <a:p>
            <a:pPr marL="0" indent="0" algn="ctr">
              <a:buNone/>
            </a:pPr>
            <a:endParaRPr lang="de-DE" i="1"/>
          </a:p>
          <a:p>
            <a:r>
              <a:rPr lang="de-DE"/>
              <a:t>Anaphern beziehen sich zurück auf andere Ausdrücke im gleichen Text, die sog. </a:t>
            </a:r>
            <a:r>
              <a:rPr lang="de-DE" b="1"/>
              <a:t>Antezendenzen.</a:t>
            </a:r>
            <a:endParaRPr lang="en-DE"/>
          </a:p>
        </p:txBody>
      </p:sp>
      <p:sp>
        <p:nvSpPr>
          <p:cNvPr id="6" name="Text Placeholder 5">
            <a:extLst>
              <a:ext uri="{FF2B5EF4-FFF2-40B4-BE49-F238E27FC236}">
                <a16:creationId xmlns:a16="http://schemas.microsoft.com/office/drawing/2014/main" id="{8F82DDFA-CB48-5445-9020-3C1396BD79D9}"/>
              </a:ext>
            </a:extLst>
          </p:cNvPr>
          <p:cNvSpPr>
            <a:spLocks noGrp="1"/>
          </p:cNvSpPr>
          <p:nvPr>
            <p:ph type="body" sz="quarter" idx="15"/>
          </p:nvPr>
        </p:nvSpPr>
        <p:spPr/>
        <p:txBody>
          <a:bodyPr/>
          <a:lstStyle/>
          <a:p>
            <a:r>
              <a:rPr lang="en-DE"/>
              <a:t>Was sind Anaphern?</a:t>
            </a:r>
          </a:p>
        </p:txBody>
      </p:sp>
      <p:sp>
        <p:nvSpPr>
          <p:cNvPr id="7" name="Arc 6">
            <a:extLst>
              <a:ext uri="{FF2B5EF4-FFF2-40B4-BE49-F238E27FC236}">
                <a16:creationId xmlns:a16="http://schemas.microsoft.com/office/drawing/2014/main" id="{7D7841F7-C01F-064E-AA8E-8F623AB47946}"/>
              </a:ext>
            </a:extLst>
          </p:cNvPr>
          <p:cNvSpPr/>
          <p:nvPr/>
        </p:nvSpPr>
        <p:spPr>
          <a:xfrm rot="20669720">
            <a:off x="4752802" y="2813050"/>
            <a:ext cx="858753" cy="392134"/>
          </a:xfrm>
          <a:prstGeom prst="arc">
            <a:avLst>
              <a:gd name="adj1" fmla="val 12315720"/>
              <a:gd name="adj2" fmla="val 448333"/>
            </a:avLst>
          </a:prstGeom>
          <a:ln w="28575">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solidFill>
                <a:srgbClr val="0070C0"/>
              </a:solidFill>
            </a:endParaRPr>
          </a:p>
        </p:txBody>
      </p:sp>
      <p:sp>
        <p:nvSpPr>
          <p:cNvPr id="8" name="TextBox 7">
            <a:extLst>
              <a:ext uri="{FF2B5EF4-FFF2-40B4-BE49-F238E27FC236}">
                <a16:creationId xmlns:a16="http://schemas.microsoft.com/office/drawing/2014/main" id="{E86E1FE7-2A63-C840-8CD4-3415D289CDAC}"/>
              </a:ext>
            </a:extLst>
          </p:cNvPr>
          <p:cNvSpPr txBox="1"/>
          <p:nvPr/>
        </p:nvSpPr>
        <p:spPr>
          <a:xfrm>
            <a:off x="3347864" y="2596411"/>
            <a:ext cx="1184940" cy="338554"/>
          </a:xfrm>
          <a:prstGeom prst="rect">
            <a:avLst/>
          </a:prstGeom>
          <a:noFill/>
        </p:spPr>
        <p:txBody>
          <a:bodyPr wrap="none" rtlCol="0">
            <a:spAutoFit/>
          </a:bodyPr>
          <a:lstStyle/>
          <a:p>
            <a:pPr algn="l"/>
            <a:r>
              <a:rPr lang="en-DE" sz="1600" dirty="0" err="1">
                <a:solidFill>
                  <a:srgbClr val="FF0000"/>
                </a:solidFill>
                <a:latin typeface="Ink Free" panose="03080402000500000000" pitchFamily="66" charset="0"/>
              </a:rPr>
              <a:t>Antezedens</a:t>
            </a:r>
          </a:p>
        </p:txBody>
      </p:sp>
      <p:sp>
        <p:nvSpPr>
          <p:cNvPr id="9" name="TextBox 8">
            <a:extLst>
              <a:ext uri="{FF2B5EF4-FFF2-40B4-BE49-F238E27FC236}">
                <a16:creationId xmlns:a16="http://schemas.microsoft.com/office/drawing/2014/main" id="{5776D32B-E7D8-1447-A82E-ABA9A44E5575}"/>
              </a:ext>
            </a:extLst>
          </p:cNvPr>
          <p:cNvSpPr txBox="1"/>
          <p:nvPr/>
        </p:nvSpPr>
        <p:spPr>
          <a:xfrm>
            <a:off x="5055872" y="2427134"/>
            <a:ext cx="918841" cy="338554"/>
          </a:xfrm>
          <a:prstGeom prst="rect">
            <a:avLst/>
          </a:prstGeom>
          <a:noFill/>
        </p:spPr>
        <p:txBody>
          <a:bodyPr wrap="none" rtlCol="0">
            <a:spAutoFit/>
          </a:bodyPr>
          <a:lstStyle/>
          <a:p>
            <a:pPr algn="l"/>
            <a:r>
              <a:rPr lang="en-DE" sz="1600" dirty="0" err="1">
                <a:solidFill>
                  <a:srgbClr val="0070C0"/>
                </a:solidFill>
                <a:latin typeface="Ink Free" panose="03080402000500000000" pitchFamily="66" charset="0"/>
              </a:rPr>
              <a:t>Anapher</a:t>
            </a:r>
          </a:p>
        </p:txBody>
      </p:sp>
    </p:spTree>
    <p:extLst>
      <p:ext uri="{BB962C8B-B14F-4D97-AF65-F5344CB8AC3E}">
        <p14:creationId xmlns:p14="http://schemas.microsoft.com/office/powerpoint/2010/main" val="960489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DC0F2-8F17-234E-856B-4E22762A5A12}"/>
              </a:ext>
            </a:extLst>
          </p:cNvPr>
          <p:cNvSpPr>
            <a:spLocks noGrp="1"/>
          </p:cNvSpPr>
          <p:nvPr>
            <p:ph type="title"/>
          </p:nvPr>
        </p:nvSpPr>
        <p:spPr/>
        <p:txBody>
          <a:bodyPr/>
          <a:lstStyle/>
          <a:p>
            <a:r>
              <a:rPr lang="en-DE"/>
              <a:t>Anapher</a:t>
            </a:r>
          </a:p>
        </p:txBody>
      </p:sp>
      <p:sp>
        <p:nvSpPr>
          <p:cNvPr id="3" name="Footer Placeholder 2">
            <a:extLst>
              <a:ext uri="{FF2B5EF4-FFF2-40B4-BE49-F238E27FC236}">
                <a16:creationId xmlns:a16="http://schemas.microsoft.com/office/drawing/2014/main" id="{62C2F10F-C7C8-4549-8660-892C8F3AD971}"/>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8D7C9F51-ABDF-0344-B94A-B4710775870D}"/>
              </a:ext>
            </a:extLst>
          </p:cNvPr>
          <p:cNvSpPr>
            <a:spLocks noGrp="1"/>
          </p:cNvSpPr>
          <p:nvPr>
            <p:ph type="sldNum" sz="quarter" idx="12"/>
          </p:nvPr>
        </p:nvSpPr>
        <p:spPr/>
        <p:txBody>
          <a:bodyPr/>
          <a:lstStyle/>
          <a:p>
            <a:fld id="{9D195BCC-3514-4B1B-9C18-24F3D67EC549}" type="slidenum">
              <a:rPr lang="de-DE" smtClean="0"/>
              <a:t>32</a:t>
            </a:fld>
            <a:endParaRPr lang="de-DE"/>
          </a:p>
        </p:txBody>
      </p:sp>
      <p:sp>
        <p:nvSpPr>
          <p:cNvPr id="5" name="Text Placeholder 4">
            <a:extLst>
              <a:ext uri="{FF2B5EF4-FFF2-40B4-BE49-F238E27FC236}">
                <a16:creationId xmlns:a16="http://schemas.microsoft.com/office/drawing/2014/main" id="{FA89E446-7F3B-0C47-A5E3-C772A21B45B1}"/>
              </a:ext>
            </a:extLst>
          </p:cNvPr>
          <p:cNvSpPr>
            <a:spLocks noGrp="1"/>
          </p:cNvSpPr>
          <p:nvPr>
            <p:ph type="body" sz="quarter" idx="14"/>
          </p:nvPr>
        </p:nvSpPr>
        <p:spPr/>
        <p:txBody>
          <a:bodyPr/>
          <a:lstStyle/>
          <a:p>
            <a:r>
              <a:rPr lang="en-DE"/>
              <a:t>Bei Anapher handelt es sich also um einen </a:t>
            </a:r>
            <a:r>
              <a:rPr lang="en-DE" b="1"/>
              <a:t>Rückverweis</a:t>
            </a:r>
            <a:endParaRPr lang="en-DE"/>
          </a:p>
          <a:p>
            <a:r>
              <a:rPr lang="en-DE"/>
              <a:t>Im Fall des Vorverweisens spricht man von </a:t>
            </a:r>
            <a:r>
              <a:rPr lang="en-DE" b="1"/>
              <a:t>Katapher</a:t>
            </a:r>
            <a:endParaRPr lang="en-DE"/>
          </a:p>
          <a:p>
            <a:endParaRPr lang="en-DE"/>
          </a:p>
          <a:p>
            <a:pPr marL="0" indent="0" algn="ctr">
              <a:buNone/>
            </a:pPr>
            <a:r>
              <a:rPr lang="en-DE" i="1"/>
              <a:t>Bevor </a:t>
            </a:r>
            <a:r>
              <a:rPr lang="en-DE" b="1" i="1"/>
              <a:t>sie </a:t>
            </a:r>
            <a:r>
              <a:rPr lang="en-DE" i="1"/>
              <a:t>Bundeskanzlerin wurde, war </a:t>
            </a:r>
            <a:br>
              <a:rPr lang="en-DE" i="1"/>
            </a:br>
            <a:r>
              <a:rPr lang="en-DE" b="1" i="1"/>
              <a:t>Angela Merkel </a:t>
            </a:r>
            <a:r>
              <a:rPr lang="en-DE" i="1"/>
              <a:t>Umweltministerin.</a:t>
            </a:r>
          </a:p>
          <a:p>
            <a:pPr marL="0" indent="0" algn="ctr">
              <a:buNone/>
            </a:pPr>
            <a:endParaRPr lang="en-DE" i="1"/>
          </a:p>
          <a:p>
            <a:r>
              <a:rPr lang="en-DE"/>
              <a:t>Im Folgenden werden wir vereinfachend nur von Anaphern sprechen.</a:t>
            </a:r>
          </a:p>
          <a:p>
            <a:pPr marL="0" indent="0" algn="ctr">
              <a:buNone/>
            </a:pPr>
            <a:endParaRPr lang="en-DE" i="1"/>
          </a:p>
          <a:p>
            <a:endParaRPr lang="en-DE"/>
          </a:p>
        </p:txBody>
      </p:sp>
      <p:sp>
        <p:nvSpPr>
          <p:cNvPr id="6" name="Text Placeholder 5">
            <a:extLst>
              <a:ext uri="{FF2B5EF4-FFF2-40B4-BE49-F238E27FC236}">
                <a16:creationId xmlns:a16="http://schemas.microsoft.com/office/drawing/2014/main" id="{DC83085E-9B87-354D-96A6-A46D078277DC}"/>
              </a:ext>
            </a:extLst>
          </p:cNvPr>
          <p:cNvSpPr>
            <a:spLocks noGrp="1"/>
          </p:cNvSpPr>
          <p:nvPr>
            <p:ph type="body" sz="quarter" idx="15"/>
          </p:nvPr>
        </p:nvSpPr>
        <p:spPr/>
        <p:txBody>
          <a:bodyPr/>
          <a:lstStyle/>
          <a:p>
            <a:r>
              <a:rPr lang="en-DE"/>
              <a:t>Anapher und Katapher</a:t>
            </a:r>
          </a:p>
        </p:txBody>
      </p:sp>
    </p:spTree>
    <p:extLst>
      <p:ext uri="{BB962C8B-B14F-4D97-AF65-F5344CB8AC3E}">
        <p14:creationId xmlns:p14="http://schemas.microsoft.com/office/powerpoint/2010/main" val="34461882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68ABB-3B35-2946-8897-9B3A9C1C11BA}"/>
              </a:ext>
            </a:extLst>
          </p:cNvPr>
          <p:cNvSpPr>
            <a:spLocks noGrp="1"/>
          </p:cNvSpPr>
          <p:nvPr>
            <p:ph type="title"/>
          </p:nvPr>
        </p:nvSpPr>
        <p:spPr/>
        <p:txBody>
          <a:bodyPr/>
          <a:lstStyle/>
          <a:p>
            <a:r>
              <a:rPr lang="en-DE"/>
              <a:t>Anapher</a:t>
            </a:r>
          </a:p>
        </p:txBody>
      </p:sp>
      <p:sp>
        <p:nvSpPr>
          <p:cNvPr id="3" name="Footer Placeholder 2">
            <a:extLst>
              <a:ext uri="{FF2B5EF4-FFF2-40B4-BE49-F238E27FC236}">
                <a16:creationId xmlns:a16="http://schemas.microsoft.com/office/drawing/2014/main" id="{3C754335-8607-0144-8D07-EB0BF22A782A}"/>
              </a:ext>
            </a:extLst>
          </p:cNvPr>
          <p:cNvSpPr>
            <a:spLocks noGrp="1"/>
          </p:cNvSpPr>
          <p:nvPr>
            <p:ph type="ftr" sz="quarter" idx="11"/>
          </p:nvPr>
        </p:nvSpPr>
        <p:spPr/>
        <p:txBody>
          <a:bodyPr/>
          <a:lstStyle/>
          <a:p>
            <a:r>
              <a:rPr lang="de-DE"/>
              <a:t>(Meibauer 2001: 21)</a:t>
            </a:r>
          </a:p>
        </p:txBody>
      </p:sp>
      <p:sp>
        <p:nvSpPr>
          <p:cNvPr id="4" name="Slide Number Placeholder 3">
            <a:extLst>
              <a:ext uri="{FF2B5EF4-FFF2-40B4-BE49-F238E27FC236}">
                <a16:creationId xmlns:a16="http://schemas.microsoft.com/office/drawing/2014/main" id="{0AB01FE2-BEC9-5B4F-8274-862932897D11}"/>
              </a:ext>
            </a:extLst>
          </p:cNvPr>
          <p:cNvSpPr>
            <a:spLocks noGrp="1"/>
          </p:cNvSpPr>
          <p:nvPr>
            <p:ph type="sldNum" sz="quarter" idx="12"/>
          </p:nvPr>
        </p:nvSpPr>
        <p:spPr/>
        <p:txBody>
          <a:bodyPr/>
          <a:lstStyle/>
          <a:p>
            <a:fld id="{9D195BCC-3514-4B1B-9C18-24F3D67EC549}" type="slidenum">
              <a:rPr lang="de-DE" smtClean="0"/>
              <a:t>33</a:t>
            </a:fld>
            <a:endParaRPr lang="de-DE"/>
          </a:p>
        </p:txBody>
      </p:sp>
      <p:sp>
        <p:nvSpPr>
          <p:cNvPr id="5" name="Text Placeholder 4">
            <a:extLst>
              <a:ext uri="{FF2B5EF4-FFF2-40B4-BE49-F238E27FC236}">
                <a16:creationId xmlns:a16="http://schemas.microsoft.com/office/drawing/2014/main" id="{656AA853-DD05-1E44-AF9F-5F86FB6BDB9F}"/>
              </a:ext>
            </a:extLst>
          </p:cNvPr>
          <p:cNvSpPr>
            <a:spLocks noGrp="1"/>
          </p:cNvSpPr>
          <p:nvPr>
            <p:ph type="body" sz="quarter" idx="14"/>
          </p:nvPr>
        </p:nvSpPr>
        <p:spPr/>
        <p:txBody>
          <a:bodyPr/>
          <a:lstStyle/>
          <a:p>
            <a:r>
              <a:rPr lang="en-DE"/>
              <a:t>Standardfall: Ein anaphorisches Pronomen bezieht sich auf einen in Genus uns Numerus übereinstimmenden Ausdruck: </a:t>
            </a:r>
            <a:r>
              <a:rPr lang="en-DE" i="1"/>
              <a:t>Petra kam ins Zimmer. </a:t>
            </a:r>
            <a:r>
              <a:rPr lang="en-DE" b="1" i="1"/>
              <a:t>Sie </a:t>
            </a:r>
            <a:r>
              <a:rPr lang="en-DE" i="1"/>
              <a:t>war erleichtert.</a:t>
            </a:r>
            <a:endParaRPr lang="en-DE"/>
          </a:p>
          <a:p>
            <a:r>
              <a:rPr lang="en-DE"/>
              <a:t>Volle Nominalphrase in anaphorischer Relation zum Vorgängerausdruck: </a:t>
            </a:r>
            <a:r>
              <a:rPr lang="en-DE" i="1"/>
              <a:t>Gestern hat </a:t>
            </a:r>
            <a:r>
              <a:rPr lang="en-DE" b="1" i="1"/>
              <a:t>die Berliner Bürgermeisterin </a:t>
            </a:r>
            <a:r>
              <a:rPr lang="en-DE" i="1"/>
              <a:t>ihr Kabinett ernannt. Wie </a:t>
            </a:r>
            <a:r>
              <a:rPr lang="en-DE" b="1" i="1"/>
              <a:t>die überführte Plagiatorin </a:t>
            </a:r>
            <a:r>
              <a:rPr lang="en-DE" i="1"/>
              <a:t>die Berliner Hochschullandschaft prägen wird, bleibt ungewiss.</a:t>
            </a:r>
          </a:p>
          <a:p>
            <a:r>
              <a:rPr lang="en-DE"/>
              <a:t>indirekte Anapher: statt eines Antezedenten gibt es einen "Auslöser": </a:t>
            </a:r>
            <a:r>
              <a:rPr lang="en-DE" i="1"/>
              <a:t>Nach ihrem Bankraub versteckten sie </a:t>
            </a:r>
            <a:r>
              <a:rPr lang="en-DE" b="1" i="1"/>
              <a:t>das Geld </a:t>
            </a:r>
            <a:r>
              <a:rPr lang="en-DE" i="1"/>
              <a:t>in einer Scheune.</a:t>
            </a:r>
            <a:endParaRPr lang="en-DE"/>
          </a:p>
        </p:txBody>
      </p:sp>
      <p:sp>
        <p:nvSpPr>
          <p:cNvPr id="6" name="Text Placeholder 5">
            <a:extLst>
              <a:ext uri="{FF2B5EF4-FFF2-40B4-BE49-F238E27FC236}">
                <a16:creationId xmlns:a16="http://schemas.microsoft.com/office/drawing/2014/main" id="{26567AD1-41F1-834E-8DF3-F5AB13DCE2CB}"/>
              </a:ext>
            </a:extLst>
          </p:cNvPr>
          <p:cNvSpPr>
            <a:spLocks noGrp="1"/>
          </p:cNvSpPr>
          <p:nvPr>
            <p:ph type="body" sz="quarter" idx="15"/>
          </p:nvPr>
        </p:nvSpPr>
        <p:spPr/>
        <p:txBody>
          <a:bodyPr/>
          <a:lstStyle/>
          <a:p>
            <a:r>
              <a:rPr lang="en-DE"/>
              <a:t>Typen der Anapher</a:t>
            </a:r>
          </a:p>
        </p:txBody>
      </p:sp>
    </p:spTree>
    <p:extLst>
      <p:ext uri="{BB962C8B-B14F-4D97-AF65-F5344CB8AC3E}">
        <p14:creationId xmlns:p14="http://schemas.microsoft.com/office/powerpoint/2010/main" val="7627540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B605E-F875-9647-AC9A-5EB65D5F8903}"/>
              </a:ext>
            </a:extLst>
          </p:cNvPr>
          <p:cNvSpPr>
            <a:spLocks noGrp="1"/>
          </p:cNvSpPr>
          <p:nvPr>
            <p:ph type="title"/>
          </p:nvPr>
        </p:nvSpPr>
        <p:spPr/>
        <p:txBody>
          <a:bodyPr/>
          <a:lstStyle/>
          <a:p>
            <a:r>
              <a:rPr lang="en-DE"/>
              <a:t>Deixis – Referenz – Anapher </a:t>
            </a:r>
          </a:p>
        </p:txBody>
      </p:sp>
      <p:sp>
        <p:nvSpPr>
          <p:cNvPr id="3" name="Footer Placeholder 2">
            <a:extLst>
              <a:ext uri="{FF2B5EF4-FFF2-40B4-BE49-F238E27FC236}">
                <a16:creationId xmlns:a16="http://schemas.microsoft.com/office/drawing/2014/main" id="{5FD48A15-8DD3-8546-BDA8-5DDC016CF984}"/>
              </a:ext>
            </a:extLst>
          </p:cNvPr>
          <p:cNvSpPr>
            <a:spLocks noGrp="1"/>
          </p:cNvSpPr>
          <p:nvPr>
            <p:ph type="ftr" sz="quarter" idx="11"/>
          </p:nvPr>
        </p:nvSpPr>
        <p:spPr/>
        <p:txBody>
          <a:bodyPr/>
          <a:lstStyle/>
          <a:p>
            <a:r>
              <a:rPr lang="de-DE"/>
              <a:t>(Fnkbeiner 2015: 43f.)</a:t>
            </a:r>
          </a:p>
        </p:txBody>
      </p:sp>
      <p:sp>
        <p:nvSpPr>
          <p:cNvPr id="4" name="Slide Number Placeholder 3">
            <a:extLst>
              <a:ext uri="{FF2B5EF4-FFF2-40B4-BE49-F238E27FC236}">
                <a16:creationId xmlns:a16="http://schemas.microsoft.com/office/drawing/2014/main" id="{B1FF214C-3725-F94D-BB93-3DFBD38B3416}"/>
              </a:ext>
            </a:extLst>
          </p:cNvPr>
          <p:cNvSpPr>
            <a:spLocks noGrp="1"/>
          </p:cNvSpPr>
          <p:nvPr>
            <p:ph type="sldNum" sz="quarter" idx="12"/>
          </p:nvPr>
        </p:nvSpPr>
        <p:spPr/>
        <p:txBody>
          <a:bodyPr/>
          <a:lstStyle/>
          <a:p>
            <a:fld id="{9D195BCC-3514-4B1B-9C18-24F3D67EC549}" type="slidenum">
              <a:rPr lang="de-DE" smtClean="0"/>
              <a:t>34</a:t>
            </a:fld>
            <a:endParaRPr lang="de-DE"/>
          </a:p>
        </p:txBody>
      </p:sp>
      <p:sp>
        <p:nvSpPr>
          <p:cNvPr id="5" name="Text Placeholder 4">
            <a:extLst>
              <a:ext uri="{FF2B5EF4-FFF2-40B4-BE49-F238E27FC236}">
                <a16:creationId xmlns:a16="http://schemas.microsoft.com/office/drawing/2014/main" id="{0E56905F-55F1-BC44-9023-C6DB762C46B9}"/>
              </a:ext>
            </a:extLst>
          </p:cNvPr>
          <p:cNvSpPr>
            <a:spLocks noGrp="1"/>
          </p:cNvSpPr>
          <p:nvPr>
            <p:ph type="body" sz="quarter" idx="14"/>
          </p:nvPr>
        </p:nvSpPr>
        <p:spPr/>
        <p:txBody>
          <a:bodyPr/>
          <a:lstStyle/>
          <a:p>
            <a:r>
              <a:rPr lang="en-DE"/>
              <a:t>unterschiedliche Ansichten darüber, wie die Bezihung zwischen Deixis, Referenz und Anapher zu definieren ist</a:t>
            </a:r>
          </a:p>
          <a:p>
            <a:r>
              <a:rPr lang="en-DE"/>
              <a:t>insbesondere Diskurs- bzw. Textdeixis und Anaphorik scheinen eng verwandt zu sein</a:t>
            </a:r>
          </a:p>
          <a:p>
            <a:r>
              <a:rPr lang="en-DE"/>
              <a:t>mögliches Unterscheidungskriterium: diskursdeiktischer Ausdruck verweist auf eine ganze Äußerungssequenz, anaphorischer Ausdruck typischerweise auf ein Objekt bzw. eine Entität</a:t>
            </a:r>
          </a:p>
          <a:p>
            <a:pPr marL="0" indent="0">
              <a:buNone/>
            </a:pPr>
            <a:endParaRPr lang="en-GB"/>
          </a:p>
          <a:p>
            <a:pPr marL="0" indent="0">
              <a:buNone/>
            </a:pPr>
            <a:r>
              <a:rPr lang="en-GB" i="1"/>
              <a:t>[Mein PCR-Test ist negativ.] </a:t>
            </a:r>
            <a:r>
              <a:rPr lang="en-GB" b="1" i="1">
                <a:solidFill>
                  <a:srgbClr val="0070C0"/>
                </a:solidFill>
              </a:rPr>
              <a:t>Das</a:t>
            </a:r>
            <a:r>
              <a:rPr lang="en-GB" i="1"/>
              <a:t> ist eine gute Nachricht.</a:t>
            </a:r>
          </a:p>
          <a:p>
            <a:pPr marL="0" indent="0">
              <a:buNone/>
            </a:pPr>
            <a:r>
              <a:rPr lang="en-GB" i="1"/>
              <a:t>[</a:t>
            </a:r>
            <a:r>
              <a:rPr lang="en-GB" i="1">
                <a:solidFill>
                  <a:srgbClr val="00B050"/>
                </a:solidFill>
              </a:rPr>
              <a:t>Krümel</a:t>
            </a:r>
            <a:r>
              <a:rPr lang="en-GB" i="1"/>
              <a:t>] vertilgte [</a:t>
            </a:r>
            <a:r>
              <a:rPr lang="en-GB" i="1">
                <a:solidFill>
                  <a:srgbClr val="0070C0"/>
                </a:solidFill>
              </a:rPr>
              <a:t>die Torte</a:t>
            </a:r>
            <a:r>
              <a:rPr lang="en-GB" i="1"/>
              <a:t>]. </a:t>
            </a:r>
            <a:r>
              <a:rPr lang="en-GB" b="1" i="1">
                <a:solidFill>
                  <a:srgbClr val="0070C0"/>
                </a:solidFill>
              </a:rPr>
              <a:t>Sie</a:t>
            </a:r>
            <a:r>
              <a:rPr lang="en-GB" i="1"/>
              <a:t> schmeckte </a:t>
            </a:r>
            <a:r>
              <a:rPr lang="en-GB" b="1" i="1">
                <a:solidFill>
                  <a:srgbClr val="00B050"/>
                </a:solidFill>
              </a:rPr>
              <a:t>ihm</a:t>
            </a:r>
            <a:r>
              <a:rPr lang="en-GB" i="1"/>
              <a:t> ausgezeichnet.</a:t>
            </a:r>
          </a:p>
          <a:p>
            <a:endParaRPr lang="en-DE"/>
          </a:p>
        </p:txBody>
      </p:sp>
      <p:sp>
        <p:nvSpPr>
          <p:cNvPr id="6" name="Text Placeholder 5">
            <a:extLst>
              <a:ext uri="{FF2B5EF4-FFF2-40B4-BE49-F238E27FC236}">
                <a16:creationId xmlns:a16="http://schemas.microsoft.com/office/drawing/2014/main" id="{77CB742C-DDAA-5D4C-8E16-78121450814D}"/>
              </a:ext>
            </a:extLst>
          </p:cNvPr>
          <p:cNvSpPr>
            <a:spLocks noGrp="1"/>
          </p:cNvSpPr>
          <p:nvPr>
            <p:ph type="body" sz="quarter" idx="15"/>
          </p:nvPr>
        </p:nvSpPr>
        <p:spPr/>
        <p:txBody>
          <a:bodyPr/>
          <a:lstStyle/>
          <a:p>
            <a:r>
              <a:rPr lang="en-DE"/>
              <a:t>Beziehung zwischen Deixis, Referenz, Anapher</a:t>
            </a:r>
          </a:p>
        </p:txBody>
      </p:sp>
    </p:spTree>
    <p:extLst>
      <p:ext uri="{BB962C8B-B14F-4D97-AF65-F5344CB8AC3E}">
        <p14:creationId xmlns:p14="http://schemas.microsoft.com/office/powerpoint/2010/main" val="5560130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B605E-F875-9647-AC9A-5EB65D5F8903}"/>
              </a:ext>
            </a:extLst>
          </p:cNvPr>
          <p:cNvSpPr>
            <a:spLocks noGrp="1"/>
          </p:cNvSpPr>
          <p:nvPr>
            <p:ph type="title"/>
          </p:nvPr>
        </p:nvSpPr>
        <p:spPr/>
        <p:txBody>
          <a:bodyPr/>
          <a:lstStyle/>
          <a:p>
            <a:r>
              <a:rPr lang="en-DE"/>
              <a:t>Deixis – Referenz – Anapher </a:t>
            </a:r>
          </a:p>
        </p:txBody>
      </p:sp>
      <p:sp>
        <p:nvSpPr>
          <p:cNvPr id="3" name="Footer Placeholder 2">
            <a:extLst>
              <a:ext uri="{FF2B5EF4-FFF2-40B4-BE49-F238E27FC236}">
                <a16:creationId xmlns:a16="http://schemas.microsoft.com/office/drawing/2014/main" id="{5FD48A15-8DD3-8546-BDA8-5DDC016CF984}"/>
              </a:ext>
            </a:extLst>
          </p:cNvPr>
          <p:cNvSpPr>
            <a:spLocks noGrp="1"/>
          </p:cNvSpPr>
          <p:nvPr>
            <p:ph type="ftr" sz="quarter" idx="11"/>
          </p:nvPr>
        </p:nvSpPr>
        <p:spPr/>
        <p:txBody>
          <a:bodyPr/>
          <a:lstStyle/>
          <a:p>
            <a:r>
              <a:rPr lang="de-DE"/>
              <a:t>(Fnkbeiner 2015: 43f.)</a:t>
            </a:r>
          </a:p>
        </p:txBody>
      </p:sp>
      <p:sp>
        <p:nvSpPr>
          <p:cNvPr id="4" name="Slide Number Placeholder 3">
            <a:extLst>
              <a:ext uri="{FF2B5EF4-FFF2-40B4-BE49-F238E27FC236}">
                <a16:creationId xmlns:a16="http://schemas.microsoft.com/office/drawing/2014/main" id="{B1FF214C-3725-F94D-BB93-3DFBD38B3416}"/>
              </a:ext>
            </a:extLst>
          </p:cNvPr>
          <p:cNvSpPr>
            <a:spLocks noGrp="1"/>
          </p:cNvSpPr>
          <p:nvPr>
            <p:ph type="sldNum" sz="quarter" idx="12"/>
          </p:nvPr>
        </p:nvSpPr>
        <p:spPr/>
        <p:txBody>
          <a:bodyPr/>
          <a:lstStyle/>
          <a:p>
            <a:fld id="{9D195BCC-3514-4B1B-9C18-24F3D67EC549}" type="slidenum">
              <a:rPr lang="de-DE" smtClean="0"/>
              <a:t>35</a:t>
            </a:fld>
            <a:endParaRPr lang="de-DE"/>
          </a:p>
        </p:txBody>
      </p:sp>
      <p:sp>
        <p:nvSpPr>
          <p:cNvPr id="5" name="Text Placeholder 4">
            <a:extLst>
              <a:ext uri="{FF2B5EF4-FFF2-40B4-BE49-F238E27FC236}">
                <a16:creationId xmlns:a16="http://schemas.microsoft.com/office/drawing/2014/main" id="{0E56905F-55F1-BC44-9023-C6DB762C46B9}"/>
              </a:ext>
            </a:extLst>
          </p:cNvPr>
          <p:cNvSpPr>
            <a:spLocks noGrp="1"/>
          </p:cNvSpPr>
          <p:nvPr>
            <p:ph type="body" sz="quarter" idx="14"/>
          </p:nvPr>
        </p:nvSpPr>
        <p:spPr>
          <a:xfrm>
            <a:off x="521550" y="1545752"/>
            <a:ext cx="8370930" cy="3311525"/>
          </a:xfrm>
        </p:spPr>
        <p:txBody>
          <a:bodyPr/>
          <a:lstStyle/>
          <a:p>
            <a:r>
              <a:rPr lang="de-DE"/>
              <a:t>ein problematischer Fall in diesem Zusammenhang sind sog. </a:t>
            </a:r>
            <a:r>
              <a:rPr lang="de-DE" b="1"/>
              <a:t>Komplexanaphern</a:t>
            </a:r>
            <a:endParaRPr lang="de-DE"/>
          </a:p>
          <a:p>
            <a:r>
              <a:rPr lang="de-DE"/>
              <a:t>Komplexanaphern sind nominale Ausdrücke, die propositionale Antezendenten wieder aufnehmen</a:t>
            </a:r>
          </a:p>
          <a:p>
            <a:endParaRPr lang="de-DE"/>
          </a:p>
          <a:p>
            <a:pPr marL="0" indent="0" algn="ctr">
              <a:buNone/>
            </a:pPr>
            <a:r>
              <a:rPr lang="de-DE" i="1"/>
              <a:t>Die Beatles lösten sich 1970 auf. </a:t>
            </a:r>
            <a:r>
              <a:rPr lang="de-DE" i="1">
                <a:solidFill>
                  <a:srgbClr val="0070C0"/>
                </a:solidFill>
              </a:rPr>
              <a:t>Das/dieser Vorfall/diese als unglücklich wahrgenommene Entwicklung</a:t>
            </a:r>
            <a:r>
              <a:rPr lang="de-DE" i="1"/>
              <a:t> beschäftigt die Fans bis heute.</a:t>
            </a:r>
          </a:p>
          <a:p>
            <a:pPr marL="0" indent="0" algn="ctr">
              <a:buNone/>
            </a:pPr>
            <a:endParaRPr lang="de-DE" i="1"/>
          </a:p>
          <a:p>
            <a:r>
              <a:rPr lang="de-DE"/>
              <a:t>sowohl Komplexanaphern als auch diskursdeiktische Ausdrücke nehmen auf Propositionen (Sachverhaltsbeschreibungen) Bezug</a:t>
            </a:r>
            <a:endParaRPr lang="en-DE"/>
          </a:p>
        </p:txBody>
      </p:sp>
      <p:sp>
        <p:nvSpPr>
          <p:cNvPr id="6" name="Text Placeholder 5">
            <a:extLst>
              <a:ext uri="{FF2B5EF4-FFF2-40B4-BE49-F238E27FC236}">
                <a16:creationId xmlns:a16="http://schemas.microsoft.com/office/drawing/2014/main" id="{77CB742C-DDAA-5D4C-8E16-78121450814D}"/>
              </a:ext>
            </a:extLst>
          </p:cNvPr>
          <p:cNvSpPr>
            <a:spLocks noGrp="1"/>
          </p:cNvSpPr>
          <p:nvPr>
            <p:ph type="body" sz="quarter" idx="15"/>
          </p:nvPr>
        </p:nvSpPr>
        <p:spPr/>
        <p:txBody>
          <a:bodyPr/>
          <a:lstStyle/>
          <a:p>
            <a:r>
              <a:rPr lang="en-DE"/>
              <a:t>Beziehung zwischen Deixis, Referenz, Anapher</a:t>
            </a:r>
          </a:p>
        </p:txBody>
      </p:sp>
    </p:spTree>
    <p:extLst>
      <p:ext uri="{BB962C8B-B14F-4D97-AF65-F5344CB8AC3E}">
        <p14:creationId xmlns:p14="http://schemas.microsoft.com/office/powerpoint/2010/main" val="9593634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B605E-F875-9647-AC9A-5EB65D5F8903}"/>
              </a:ext>
            </a:extLst>
          </p:cNvPr>
          <p:cNvSpPr>
            <a:spLocks noGrp="1"/>
          </p:cNvSpPr>
          <p:nvPr>
            <p:ph type="title"/>
          </p:nvPr>
        </p:nvSpPr>
        <p:spPr/>
        <p:txBody>
          <a:bodyPr/>
          <a:lstStyle/>
          <a:p>
            <a:r>
              <a:rPr lang="en-DE"/>
              <a:t>Deixis – Referenz – Anapher </a:t>
            </a:r>
          </a:p>
        </p:txBody>
      </p:sp>
      <p:sp>
        <p:nvSpPr>
          <p:cNvPr id="3" name="Footer Placeholder 2">
            <a:extLst>
              <a:ext uri="{FF2B5EF4-FFF2-40B4-BE49-F238E27FC236}">
                <a16:creationId xmlns:a16="http://schemas.microsoft.com/office/drawing/2014/main" id="{5FD48A15-8DD3-8546-BDA8-5DDC016CF984}"/>
              </a:ext>
            </a:extLst>
          </p:cNvPr>
          <p:cNvSpPr>
            <a:spLocks noGrp="1"/>
          </p:cNvSpPr>
          <p:nvPr>
            <p:ph type="ftr" sz="quarter" idx="11"/>
          </p:nvPr>
        </p:nvSpPr>
        <p:spPr/>
        <p:txBody>
          <a:bodyPr/>
          <a:lstStyle/>
          <a:p>
            <a:r>
              <a:rPr lang="de-DE"/>
              <a:t>(Fnkbeiner 2015: 43f.)</a:t>
            </a:r>
          </a:p>
        </p:txBody>
      </p:sp>
      <p:sp>
        <p:nvSpPr>
          <p:cNvPr id="4" name="Slide Number Placeholder 3">
            <a:extLst>
              <a:ext uri="{FF2B5EF4-FFF2-40B4-BE49-F238E27FC236}">
                <a16:creationId xmlns:a16="http://schemas.microsoft.com/office/drawing/2014/main" id="{B1FF214C-3725-F94D-BB93-3DFBD38B3416}"/>
              </a:ext>
            </a:extLst>
          </p:cNvPr>
          <p:cNvSpPr>
            <a:spLocks noGrp="1"/>
          </p:cNvSpPr>
          <p:nvPr>
            <p:ph type="sldNum" sz="quarter" idx="12"/>
          </p:nvPr>
        </p:nvSpPr>
        <p:spPr/>
        <p:txBody>
          <a:bodyPr/>
          <a:lstStyle/>
          <a:p>
            <a:fld id="{9D195BCC-3514-4B1B-9C18-24F3D67EC549}" type="slidenum">
              <a:rPr lang="de-DE" smtClean="0"/>
              <a:t>36</a:t>
            </a:fld>
            <a:endParaRPr lang="de-DE"/>
          </a:p>
        </p:txBody>
      </p:sp>
      <p:sp>
        <p:nvSpPr>
          <p:cNvPr id="5" name="Text Placeholder 4">
            <a:extLst>
              <a:ext uri="{FF2B5EF4-FFF2-40B4-BE49-F238E27FC236}">
                <a16:creationId xmlns:a16="http://schemas.microsoft.com/office/drawing/2014/main" id="{0E56905F-55F1-BC44-9023-C6DB762C46B9}"/>
              </a:ext>
            </a:extLst>
          </p:cNvPr>
          <p:cNvSpPr>
            <a:spLocks noGrp="1"/>
          </p:cNvSpPr>
          <p:nvPr>
            <p:ph type="body" sz="quarter" idx="14"/>
          </p:nvPr>
        </p:nvSpPr>
        <p:spPr>
          <a:xfrm>
            <a:off x="521550" y="1545752"/>
            <a:ext cx="8370930" cy="3311525"/>
          </a:xfrm>
        </p:spPr>
        <p:txBody>
          <a:bodyPr/>
          <a:lstStyle/>
          <a:p>
            <a:r>
              <a:rPr lang="de-DE"/>
              <a:t>sowohl Komplexanaphern als auch diskursdeiktische Ausdrücke nehmen auf Propositionen (Sachverhaltsbeschreibungen) Bezug</a:t>
            </a:r>
          </a:p>
          <a:p>
            <a:r>
              <a:rPr lang="de-DE"/>
              <a:t>wir brauchen also noch ein weiteres Kriterium außer der Art des Bezugsausdrucks, um zwischen Deixis und Anaphorik zu unterscheiden</a:t>
            </a:r>
          </a:p>
          <a:p>
            <a:r>
              <a:rPr lang="de-DE"/>
              <a:t>dieses Kriterium ergibt sich aus der allgemeinen Unterscheidung zwischen Deixis und Anaphorik:</a:t>
            </a:r>
          </a:p>
          <a:p>
            <a:pPr lvl="1"/>
            <a:r>
              <a:rPr lang="en-DE"/>
              <a:t>diskursdeiktische Ausdrücke "</a:t>
            </a:r>
            <a:r>
              <a:rPr lang="en-DE">
                <a:solidFill>
                  <a:srgbClr val="0070C0"/>
                </a:solidFill>
              </a:rPr>
              <a:t>zeigen</a:t>
            </a:r>
            <a:r>
              <a:rPr lang="en-DE"/>
              <a:t>" auf etwas in der Kommunikationssituation </a:t>
            </a:r>
            <a:r>
              <a:rPr lang="en-DE">
                <a:solidFill>
                  <a:srgbClr val="0070C0"/>
                </a:solidFill>
              </a:rPr>
              <a:t>perzeptuell Wahrnehmbares</a:t>
            </a:r>
            <a:r>
              <a:rPr lang="en-DE"/>
              <a:t>,</a:t>
            </a:r>
          </a:p>
          <a:p>
            <a:pPr lvl="1"/>
            <a:r>
              <a:rPr lang="en-DE"/>
              <a:t>Komplexanaphern nehmen Bezug auf einen (komplexen) Ausdruck </a:t>
            </a:r>
            <a:r>
              <a:rPr lang="en-DE">
                <a:solidFill>
                  <a:srgbClr val="0070C0"/>
                </a:solidFill>
              </a:rPr>
              <a:t>in einem Text</a:t>
            </a:r>
            <a:r>
              <a:rPr lang="en-DE"/>
              <a:t> unabhängig von der aktuellen Äußerungssituation.</a:t>
            </a:r>
          </a:p>
        </p:txBody>
      </p:sp>
      <p:sp>
        <p:nvSpPr>
          <p:cNvPr id="6" name="Text Placeholder 5">
            <a:extLst>
              <a:ext uri="{FF2B5EF4-FFF2-40B4-BE49-F238E27FC236}">
                <a16:creationId xmlns:a16="http://schemas.microsoft.com/office/drawing/2014/main" id="{77CB742C-DDAA-5D4C-8E16-78121450814D}"/>
              </a:ext>
            </a:extLst>
          </p:cNvPr>
          <p:cNvSpPr>
            <a:spLocks noGrp="1"/>
          </p:cNvSpPr>
          <p:nvPr>
            <p:ph type="body" sz="quarter" idx="15"/>
          </p:nvPr>
        </p:nvSpPr>
        <p:spPr/>
        <p:txBody>
          <a:bodyPr/>
          <a:lstStyle/>
          <a:p>
            <a:r>
              <a:rPr lang="en-DE"/>
              <a:t>Beziehung zwischen Deixis, Referenz, Anapher</a:t>
            </a:r>
          </a:p>
        </p:txBody>
      </p:sp>
    </p:spTree>
    <p:extLst>
      <p:ext uri="{BB962C8B-B14F-4D97-AF65-F5344CB8AC3E}">
        <p14:creationId xmlns:p14="http://schemas.microsoft.com/office/powerpoint/2010/main" val="15934483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51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0C6A181-0CB5-7448-9D1B-7F9B6580B6A4}"/>
              </a:ext>
            </a:extLst>
          </p:cNvPr>
          <p:cNvSpPr/>
          <p:nvPr/>
        </p:nvSpPr>
        <p:spPr>
          <a:xfrm rot="20261361">
            <a:off x="-115123" y="1231044"/>
            <a:ext cx="7680308" cy="923330"/>
          </a:xfrm>
          <a:prstGeom prst="rect">
            <a:avLst/>
          </a:prstGeom>
          <a:noFill/>
        </p:spPr>
        <p:txBody>
          <a:bodyPr wrap="none" lIns="91440" tIns="45720" rIns="91440" bIns="45720">
            <a:spAutoFit/>
          </a:bodyPr>
          <a:lstStyle/>
          <a:p>
            <a:pPr marL="0" marR="0" lvl="0" indent="0" algn="ctr" defTabSz="686074" rtl="0" eaLnBrk="1" fontAlgn="auto" latinLnBrk="0" hangingPunct="1">
              <a:lnSpc>
                <a:spcPct val="100000"/>
              </a:lnSpc>
              <a:spcBef>
                <a:spcPts val="0"/>
              </a:spcBef>
              <a:spcAft>
                <a:spcPts val="0"/>
              </a:spcAft>
              <a:buClrTx/>
              <a:buSzTx/>
              <a:buFontTx/>
              <a:buNone/>
              <a:tabLst/>
              <a:defRPr/>
            </a:pPr>
            <a:r>
              <a:rPr kumimoji="0" lang="en-GB" sz="5400" b="1" i="0" u="sng" strike="noStrike" kern="1200" cap="none" spc="50" normalizeH="0" baseline="0" noProof="0">
                <a:ln w="9525" cmpd="sng">
                  <a:solidFill>
                    <a:prstClr val="black"/>
                  </a:solidFill>
                  <a:prstDash val="solid"/>
                </a:ln>
                <a:solidFill>
                  <a:srgbClr val="70AD47">
                    <a:tint val="1000"/>
                  </a:srgbClr>
                </a:solidFill>
                <a:effectLst>
                  <a:glow rad="38100">
                    <a:srgbClr val="003964">
                      <a:alpha val="40000"/>
                    </a:srgbClr>
                  </a:glow>
                </a:effectLst>
                <a:uLnTx/>
                <a:uFillTx/>
                <a:latin typeface="Arial"/>
                <a:ea typeface="+mn-ea"/>
                <a:cs typeface="+mn-cs"/>
              </a:rPr>
              <a:t>ALLE SCHLAGZEILEN</a:t>
            </a:r>
          </a:p>
        </p:txBody>
      </p:sp>
      <p:sp>
        <p:nvSpPr>
          <p:cNvPr id="3" name="Rectangle 2">
            <a:extLst>
              <a:ext uri="{FF2B5EF4-FFF2-40B4-BE49-F238E27FC236}">
                <a16:creationId xmlns:a16="http://schemas.microsoft.com/office/drawing/2014/main" id="{DE81DAD2-DD4A-5049-8E6F-B7D7B15B0FB3}"/>
              </a:ext>
            </a:extLst>
          </p:cNvPr>
          <p:cNvSpPr/>
          <p:nvPr/>
        </p:nvSpPr>
        <p:spPr>
          <a:xfrm rot="20261361">
            <a:off x="1171392" y="2087183"/>
            <a:ext cx="6118983" cy="1323439"/>
          </a:xfrm>
          <a:prstGeom prst="rect">
            <a:avLst/>
          </a:prstGeom>
          <a:noFill/>
        </p:spPr>
        <p:txBody>
          <a:bodyPr wrap="none" lIns="91440" tIns="45720" rIns="91440" bIns="45720">
            <a:spAutoFit/>
          </a:bodyPr>
          <a:lstStyle/>
          <a:p>
            <a:pPr marL="0" marR="0" lvl="0" indent="0" algn="ctr" defTabSz="686074" rtl="0" eaLnBrk="1" fontAlgn="auto" latinLnBrk="0" hangingPunct="1">
              <a:lnSpc>
                <a:spcPct val="100000"/>
              </a:lnSpc>
              <a:spcBef>
                <a:spcPts val="0"/>
              </a:spcBef>
              <a:spcAft>
                <a:spcPts val="0"/>
              </a:spcAft>
              <a:buClrTx/>
              <a:buSzTx/>
              <a:buFontTx/>
              <a:buNone/>
              <a:tabLst/>
              <a:defRPr/>
            </a:pPr>
            <a:r>
              <a:rPr kumimoji="0" lang="en-GB" sz="8000" b="1" i="0" u="sng" strike="noStrike" kern="1200" cap="none" spc="50" normalizeH="0" baseline="0" noProof="0">
                <a:ln w="9525" cmpd="sng">
                  <a:solidFill>
                    <a:prstClr val="black"/>
                  </a:solidFill>
                  <a:prstDash val="solid"/>
                </a:ln>
                <a:solidFill>
                  <a:srgbClr val="70AD47">
                    <a:tint val="1000"/>
                  </a:srgbClr>
                </a:solidFill>
                <a:effectLst>
                  <a:glow rad="38100">
                    <a:srgbClr val="003964">
                      <a:alpha val="40000"/>
                    </a:srgbClr>
                  </a:glow>
                </a:effectLst>
                <a:uLnTx/>
                <a:uFillTx/>
                <a:latin typeface="Arial"/>
                <a:ea typeface="+mn-ea"/>
                <a:cs typeface="+mn-cs"/>
              </a:rPr>
              <a:t>SIND NICHT</a:t>
            </a:r>
          </a:p>
        </p:txBody>
      </p:sp>
      <p:sp>
        <p:nvSpPr>
          <p:cNvPr id="4" name="Rectangle 3">
            <a:extLst>
              <a:ext uri="{FF2B5EF4-FFF2-40B4-BE49-F238E27FC236}">
                <a16:creationId xmlns:a16="http://schemas.microsoft.com/office/drawing/2014/main" id="{A9F50B00-140A-4749-BD01-E4AA76C153E5}"/>
              </a:ext>
            </a:extLst>
          </p:cNvPr>
          <p:cNvSpPr/>
          <p:nvPr/>
        </p:nvSpPr>
        <p:spPr>
          <a:xfrm>
            <a:off x="3926976" y="2430909"/>
            <a:ext cx="3643946" cy="2215991"/>
          </a:xfrm>
          <a:prstGeom prst="rect">
            <a:avLst/>
          </a:prstGeom>
          <a:noFill/>
        </p:spPr>
        <p:txBody>
          <a:bodyPr wrap="none" lIns="91440" tIns="45720" rIns="91440" bIns="45720">
            <a:spAutoFit/>
          </a:bodyPr>
          <a:lstStyle/>
          <a:p>
            <a:pPr marL="0" marR="0" lvl="0" indent="0" algn="ctr" defTabSz="686074" rtl="0" eaLnBrk="1" fontAlgn="auto" latinLnBrk="0" hangingPunct="1">
              <a:lnSpc>
                <a:spcPct val="100000"/>
              </a:lnSpc>
              <a:spcBef>
                <a:spcPts val="0"/>
              </a:spcBef>
              <a:spcAft>
                <a:spcPts val="0"/>
              </a:spcAft>
              <a:buClrTx/>
              <a:buSzTx/>
              <a:buFontTx/>
              <a:buNone/>
              <a:tabLst/>
              <a:defRPr/>
            </a:pPr>
            <a:r>
              <a:rPr kumimoji="0" lang="en-GB" sz="13800" b="1" i="0" u="sng" strike="noStrike" kern="1200" cap="none" spc="50" normalizeH="0" baseline="0" noProof="0">
                <a:ln w="9525" cmpd="sng">
                  <a:solidFill>
                    <a:prstClr val="black"/>
                  </a:solidFill>
                  <a:prstDash val="solid"/>
                </a:ln>
                <a:gradFill>
                  <a:gsLst>
                    <a:gs pos="0">
                      <a:srgbClr val="003964">
                        <a:lumMod val="5000"/>
                        <a:lumOff val="95000"/>
                        <a:alpha val="78000"/>
                      </a:srgbClr>
                    </a:gs>
                    <a:gs pos="74000">
                      <a:srgbClr val="B5CBD6">
                        <a:lumMod val="40000"/>
                        <a:lumOff val="60000"/>
                        <a:alpha val="49000"/>
                      </a:srgbClr>
                    </a:gs>
                    <a:gs pos="83000">
                      <a:srgbClr val="B5CBD6">
                        <a:lumMod val="60000"/>
                        <a:lumOff val="40000"/>
                        <a:alpha val="51000"/>
                      </a:srgbClr>
                    </a:gs>
                    <a:gs pos="100000">
                      <a:srgbClr val="B5CBD6">
                        <a:lumMod val="20000"/>
                        <a:lumOff val="80000"/>
                        <a:alpha val="47000"/>
                      </a:srgbClr>
                    </a:gs>
                  </a:gsLst>
                  <a:lin ang="5400000" scaled="1"/>
                </a:gradFill>
                <a:effectLst>
                  <a:glow rad="38100">
                    <a:srgbClr val="003964">
                      <a:alpha val="40000"/>
                    </a:srgbClr>
                  </a:glow>
                </a:effectLst>
                <a:uLnTx/>
                <a:uFillTx/>
                <a:latin typeface="SignPainter-HouseScript" panose="02000006070000020004" pitchFamily="2" charset="0"/>
                <a:ea typeface="+mn-ea"/>
                <a:cs typeface="+mn-cs"/>
              </a:rPr>
              <a:t>ambig</a:t>
            </a:r>
          </a:p>
        </p:txBody>
      </p:sp>
      <p:sp>
        <p:nvSpPr>
          <p:cNvPr id="6" name="Rectangle 5">
            <a:extLst>
              <a:ext uri="{FF2B5EF4-FFF2-40B4-BE49-F238E27FC236}">
                <a16:creationId xmlns:a16="http://schemas.microsoft.com/office/drawing/2014/main" id="{0869BFD6-CF35-6F41-8088-AC67A06B378A}"/>
              </a:ext>
            </a:extLst>
          </p:cNvPr>
          <p:cNvSpPr/>
          <p:nvPr/>
        </p:nvSpPr>
        <p:spPr>
          <a:xfrm>
            <a:off x="-9601" y="4842073"/>
            <a:ext cx="22008782" cy="307777"/>
          </a:xfrm>
          <a:prstGeom prst="rect">
            <a:avLst/>
          </a:prstGeom>
          <a:noFill/>
        </p:spPr>
        <p:txBody>
          <a:bodyPr wrap="none" lIns="91440" tIns="45720" rIns="91440" bIns="45720">
            <a:spAutoFit/>
          </a:bodyPr>
          <a:lstStyle/>
          <a:p>
            <a:pPr marL="0" marR="0" lvl="0" indent="0" algn="l" defTabSz="686074"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err="1">
                <a:ln w="1270">
                  <a:noFill/>
                </a:ln>
                <a:solidFill>
                  <a:prstClr val="white"/>
                </a:solidFill>
                <a:effectLst>
                  <a:outerShdw blurRad="50800" dist="50800" dir="5400000" sx="1000" sy="1000" algn="ctr" rotWithShape="0">
                    <a:srgbClr val="000000">
                      <a:alpha val="43137"/>
                    </a:srgbClr>
                  </a:outerShdw>
                </a:effectLst>
                <a:uLnTx/>
                <a:uFillTx/>
                <a:latin typeface="Arial"/>
                <a:ea typeface="+mn-ea"/>
                <a:cs typeface="+mn-cs"/>
              </a:rPr>
              <a:t>+++ POLIZEI ERSCHIESST MANN MIT BANANE +++ KASTRATIONSPFLICHT GILT AUCH FÜR LANDWIRTE +++ WILDERER VON KÖNIGSTIGERN VERHAFTET +++ BONUSFLUG MIT MINDERJÄHRIGEM SOHN BEZAHLT +++ MANN RETTET HUND IN UNTERHOSEN</a:t>
            </a:r>
          </a:p>
        </p:txBody>
      </p:sp>
    </p:spTree>
    <p:extLst>
      <p:ext uri="{BB962C8B-B14F-4D97-AF65-F5344CB8AC3E}">
        <p14:creationId xmlns:p14="http://schemas.microsoft.com/office/powerpoint/2010/main" val="44424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fill="hold" grpId="0" nodeType="withEffect">
                                  <p:stCondLst>
                                    <p:cond delay="0"/>
                                  </p:stCondLst>
                                  <p:childTnLst>
                                    <p:animMotion origin="layout" path="M -5.55556E-7 1.35635E-6 L -5.3092 -0.00586 " pathEditMode="relative" rAng="0" ptsTypes="AA">
                                      <p:cBhvr>
                                        <p:cTn id="6" dur="60000" fill="hold"/>
                                        <p:tgtEl>
                                          <p:spTgt spid="6"/>
                                        </p:tgtEl>
                                        <p:attrNameLst>
                                          <p:attrName>ppt_x</p:attrName>
                                          <p:attrName>ppt_y</p:attrName>
                                        </p:attrNameLst>
                                      </p:cBhvr>
                                      <p:rCtr x="-265451" y="-308"/>
                                    </p:animMotion>
                                  </p:childTnLst>
                                </p:cTn>
                              </p:par>
                              <p:par>
                                <p:cTn id="7" presetID="53" presetClass="entr" presetSubtype="16" fill="hold" grpId="0" nodeType="withEffect">
                                  <p:stCondLst>
                                    <p:cond delay="1000"/>
                                  </p:stCondLst>
                                  <p:childTnLst>
                                    <p:set>
                                      <p:cBhvr>
                                        <p:cTn id="8" dur="1" fill="hold">
                                          <p:stCondLst>
                                            <p:cond delay="0"/>
                                          </p:stCondLst>
                                        </p:cTn>
                                        <p:tgtEl>
                                          <p:spTgt spid="2"/>
                                        </p:tgtEl>
                                        <p:attrNameLst>
                                          <p:attrName>style.visibility</p:attrName>
                                        </p:attrNameLst>
                                      </p:cBhvr>
                                      <p:to>
                                        <p:strVal val="visible"/>
                                      </p:to>
                                    </p:set>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fltVal val="0"/>
                                          </p:val>
                                        </p:tav>
                                        <p:tav tm="100000">
                                          <p:val>
                                            <p:strVal val="#ppt_h"/>
                                          </p:val>
                                        </p:tav>
                                      </p:tavLst>
                                    </p:anim>
                                    <p:animEffect transition="in" filter="fade">
                                      <p:cBhvr>
                                        <p:cTn id="11" dur="500"/>
                                        <p:tgtEl>
                                          <p:spTgt spid="2"/>
                                        </p:tgtEl>
                                      </p:cBhvr>
                                    </p:animEffect>
                                  </p:childTnLst>
                                </p:cTn>
                              </p:par>
                              <p:par>
                                <p:cTn id="12" presetID="53" presetClass="entr" presetSubtype="16" fill="hold" grpId="0" nodeType="withEffect">
                                  <p:stCondLst>
                                    <p:cond delay="200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par>
                                <p:cTn id="17" presetID="22" presetClass="entr" presetSubtype="8" fill="hold" grpId="0" nodeType="withEffect">
                                  <p:stCondLst>
                                    <p:cond delay="300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F3F7D-1EE0-5A46-9054-D25993C9727F}"/>
              </a:ext>
            </a:extLst>
          </p:cNvPr>
          <p:cNvSpPr>
            <a:spLocks noGrp="1"/>
          </p:cNvSpPr>
          <p:nvPr>
            <p:ph type="title"/>
          </p:nvPr>
        </p:nvSpPr>
        <p:spPr/>
        <p:txBody>
          <a:bodyPr/>
          <a:lstStyle/>
          <a:p>
            <a:endParaRPr lang="en-DE"/>
          </a:p>
        </p:txBody>
      </p:sp>
      <p:sp>
        <p:nvSpPr>
          <p:cNvPr id="3" name="Footer Placeholder 2">
            <a:extLst>
              <a:ext uri="{FF2B5EF4-FFF2-40B4-BE49-F238E27FC236}">
                <a16:creationId xmlns:a16="http://schemas.microsoft.com/office/drawing/2014/main" id="{D2333858-712A-A34B-81DB-AAB6DC5861AD}"/>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0B60168C-55C6-504E-BA86-F83A5A3EE9CB}"/>
              </a:ext>
            </a:extLst>
          </p:cNvPr>
          <p:cNvSpPr>
            <a:spLocks noGrp="1"/>
          </p:cNvSpPr>
          <p:nvPr>
            <p:ph type="sldNum" sz="quarter" idx="12"/>
          </p:nvPr>
        </p:nvSpPr>
        <p:spPr/>
        <p:txBody>
          <a:bodyPr/>
          <a:lstStyle/>
          <a:p>
            <a:fld id="{9D195BCC-3514-4B1B-9C18-24F3D67EC549}" type="slidenum">
              <a:rPr lang="de-DE" smtClean="0"/>
              <a:t>38</a:t>
            </a:fld>
            <a:endParaRPr lang="de-DE" dirty="0"/>
          </a:p>
        </p:txBody>
      </p:sp>
      <p:sp>
        <p:nvSpPr>
          <p:cNvPr id="5" name="Text Placeholder 4">
            <a:extLst>
              <a:ext uri="{FF2B5EF4-FFF2-40B4-BE49-F238E27FC236}">
                <a16:creationId xmlns:a16="http://schemas.microsoft.com/office/drawing/2014/main" id="{7CFEB63D-B01C-D043-A689-0BDC7C535F0D}"/>
              </a:ext>
            </a:extLst>
          </p:cNvPr>
          <p:cNvSpPr>
            <a:spLocks noGrp="1"/>
          </p:cNvSpPr>
          <p:nvPr>
            <p:ph type="body" sz="quarter" idx="13"/>
          </p:nvPr>
        </p:nvSpPr>
        <p:spPr>
          <a:xfrm>
            <a:off x="526594" y="1557420"/>
            <a:ext cx="8096250" cy="3492500"/>
          </a:xfrm>
        </p:spPr>
        <p:txBody>
          <a:bodyPr/>
          <a:lstStyle/>
          <a:p>
            <a:pPr marL="0" indent="0" algn="ctr">
              <a:buNone/>
            </a:pPr>
            <a:r>
              <a:rPr lang="en-DE" i="1"/>
              <a:t>Nach mehreren Schüssen auf seine Frau und sich selbst hat der Haftrichter gestern Haftbefehl gegen einen 56-jährigen Mann aus Mein erlassen, der am Freitag seine 55-jährige Ehefrau und sich selbst lebensgefährlich verletzt hatte.</a:t>
            </a:r>
          </a:p>
          <a:p>
            <a:pPr marL="0" indent="0" algn="ctr">
              <a:buNone/>
            </a:pPr>
            <a:endParaRPr lang="en-DE" sz="1000" i="1"/>
          </a:p>
          <a:p>
            <a:pPr marL="0" indent="0" algn="ctr">
              <a:buNone/>
            </a:pPr>
            <a:r>
              <a:rPr lang="en-DE" sz="2000"/>
              <a:t>(Weser-Kurier, zit. nach Spiegel 2010)</a:t>
            </a:r>
          </a:p>
        </p:txBody>
      </p:sp>
    </p:spTree>
    <p:extLst>
      <p:ext uri="{BB962C8B-B14F-4D97-AF65-F5344CB8AC3E}">
        <p14:creationId xmlns:p14="http://schemas.microsoft.com/office/powerpoint/2010/main" val="38268815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F3F7D-1EE0-5A46-9054-D25993C9727F}"/>
              </a:ext>
            </a:extLst>
          </p:cNvPr>
          <p:cNvSpPr>
            <a:spLocks noGrp="1"/>
          </p:cNvSpPr>
          <p:nvPr>
            <p:ph type="title"/>
          </p:nvPr>
        </p:nvSpPr>
        <p:spPr/>
        <p:txBody>
          <a:bodyPr/>
          <a:lstStyle/>
          <a:p>
            <a:endParaRPr lang="en-DE"/>
          </a:p>
        </p:txBody>
      </p:sp>
      <p:sp>
        <p:nvSpPr>
          <p:cNvPr id="3" name="Footer Placeholder 2">
            <a:extLst>
              <a:ext uri="{FF2B5EF4-FFF2-40B4-BE49-F238E27FC236}">
                <a16:creationId xmlns:a16="http://schemas.microsoft.com/office/drawing/2014/main" id="{D2333858-712A-A34B-81DB-AAB6DC5861AD}"/>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0B60168C-55C6-504E-BA86-F83A5A3EE9CB}"/>
              </a:ext>
            </a:extLst>
          </p:cNvPr>
          <p:cNvSpPr>
            <a:spLocks noGrp="1"/>
          </p:cNvSpPr>
          <p:nvPr>
            <p:ph type="sldNum" sz="quarter" idx="12"/>
          </p:nvPr>
        </p:nvSpPr>
        <p:spPr/>
        <p:txBody>
          <a:bodyPr/>
          <a:lstStyle/>
          <a:p>
            <a:fld id="{9D195BCC-3514-4B1B-9C18-24F3D67EC549}" type="slidenum">
              <a:rPr lang="de-DE" smtClean="0"/>
              <a:t>39</a:t>
            </a:fld>
            <a:endParaRPr lang="de-DE" dirty="0"/>
          </a:p>
        </p:txBody>
      </p:sp>
      <p:sp>
        <p:nvSpPr>
          <p:cNvPr id="5" name="Text Placeholder 4">
            <a:extLst>
              <a:ext uri="{FF2B5EF4-FFF2-40B4-BE49-F238E27FC236}">
                <a16:creationId xmlns:a16="http://schemas.microsoft.com/office/drawing/2014/main" id="{7CFEB63D-B01C-D043-A689-0BDC7C535F0D}"/>
              </a:ext>
            </a:extLst>
          </p:cNvPr>
          <p:cNvSpPr>
            <a:spLocks noGrp="1"/>
          </p:cNvSpPr>
          <p:nvPr>
            <p:ph type="body" sz="quarter" idx="13"/>
          </p:nvPr>
        </p:nvSpPr>
        <p:spPr>
          <a:xfrm>
            <a:off x="514289" y="2070869"/>
            <a:ext cx="8096250" cy="3492500"/>
          </a:xfrm>
        </p:spPr>
        <p:txBody>
          <a:bodyPr/>
          <a:lstStyle/>
          <a:p>
            <a:pPr marL="0" indent="0" algn="ctr">
              <a:buNone/>
            </a:pPr>
            <a:r>
              <a:rPr lang="en-DE" i="1"/>
              <a:t>Die Siegerstute ist eine Tochter von dem Hengst Nordano und der Stute Blume von Aprico. Für die beiden ist Pferdezucht ein Hobby.</a:t>
            </a:r>
          </a:p>
          <a:p>
            <a:pPr marL="0" indent="0" algn="ctr">
              <a:buNone/>
            </a:pPr>
            <a:endParaRPr lang="en-DE" sz="1000" i="1"/>
          </a:p>
          <a:p>
            <a:pPr marL="0" indent="0" algn="ctr">
              <a:buNone/>
            </a:pPr>
            <a:r>
              <a:rPr lang="en-DE" sz="2000"/>
              <a:t>(Alt-Neuöttinger/Burghausen Anzeiger, zit. nach Spiegel 2010)</a:t>
            </a:r>
          </a:p>
        </p:txBody>
      </p:sp>
    </p:spTree>
    <p:extLst>
      <p:ext uri="{BB962C8B-B14F-4D97-AF65-F5344CB8AC3E}">
        <p14:creationId xmlns:p14="http://schemas.microsoft.com/office/powerpoint/2010/main" val="3550385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C9B4113-27A4-8147-9B29-95932E7AD374}"/>
              </a:ext>
            </a:extLst>
          </p:cNvPr>
          <p:cNvSpPr>
            <a:spLocks noGrp="1"/>
          </p:cNvSpPr>
          <p:nvPr>
            <p:ph type="ftr" sz="quarter" idx="11"/>
          </p:nvPr>
        </p:nvSpPr>
        <p:spPr/>
        <p:txBody>
          <a:bodyPr/>
          <a:lstStyle/>
          <a:p>
            <a:endParaRPr lang="de-DE" dirty="0"/>
          </a:p>
        </p:txBody>
      </p:sp>
      <p:sp>
        <p:nvSpPr>
          <p:cNvPr id="4" name="Slide Number Placeholder 3">
            <a:extLst>
              <a:ext uri="{FF2B5EF4-FFF2-40B4-BE49-F238E27FC236}">
                <a16:creationId xmlns:a16="http://schemas.microsoft.com/office/drawing/2014/main" id="{D64388A5-7897-2846-B9AA-89A24BAC2B17}"/>
              </a:ext>
            </a:extLst>
          </p:cNvPr>
          <p:cNvSpPr>
            <a:spLocks noGrp="1"/>
          </p:cNvSpPr>
          <p:nvPr>
            <p:ph type="sldNum" sz="quarter" idx="12"/>
          </p:nvPr>
        </p:nvSpPr>
        <p:spPr/>
        <p:txBody>
          <a:bodyPr/>
          <a:lstStyle/>
          <a:p>
            <a:fld id="{9D195BCC-3514-4B1B-9C18-24F3D67EC549}" type="slidenum">
              <a:rPr lang="de-DE" smtClean="0"/>
              <a:t>4</a:t>
            </a:fld>
            <a:endParaRPr lang="de-DE"/>
          </a:p>
        </p:txBody>
      </p:sp>
      <p:pic>
        <p:nvPicPr>
          <p:cNvPr id="5" name="Picture 2">
            <a:extLst>
              <a:ext uri="{FF2B5EF4-FFF2-40B4-BE49-F238E27FC236}">
                <a16:creationId xmlns:a16="http://schemas.microsoft.com/office/drawing/2014/main" id="{7D8453A8-28F8-E247-A5BA-6BB7A4D3FE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918741"/>
            <a:ext cx="2786249" cy="34925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5539BA6-F443-5B49-8473-6FE972D9E4F2}"/>
              </a:ext>
            </a:extLst>
          </p:cNvPr>
          <p:cNvSpPr txBox="1"/>
          <p:nvPr/>
        </p:nvSpPr>
        <p:spPr>
          <a:xfrm>
            <a:off x="372902" y="2934965"/>
            <a:ext cx="1890261" cy="461665"/>
          </a:xfrm>
          <a:prstGeom prst="rect">
            <a:avLst/>
          </a:prstGeom>
          <a:noFill/>
        </p:spPr>
        <p:txBody>
          <a:bodyPr wrap="none" rtlCol="0">
            <a:spAutoFit/>
          </a:bodyPr>
          <a:lstStyle/>
          <a:p>
            <a:pPr algn="l"/>
            <a:r>
              <a:rPr lang="en-DE" sz="2400" dirty="0" err="1">
                <a:solidFill>
                  <a:srgbClr val="FF0000"/>
                </a:solidFill>
                <a:latin typeface="Ink Free" panose="03080402000500000000" pitchFamily="66" charset="0"/>
              </a:rPr>
              <a:t>Hedy Lamarr</a:t>
            </a:r>
          </a:p>
        </p:txBody>
      </p:sp>
      <p:cxnSp>
        <p:nvCxnSpPr>
          <p:cNvPr id="8" name="Straight Arrow Connector 7">
            <a:extLst>
              <a:ext uri="{FF2B5EF4-FFF2-40B4-BE49-F238E27FC236}">
                <a16:creationId xmlns:a16="http://schemas.microsoft.com/office/drawing/2014/main" id="{FB6B60BE-EB60-C942-8F38-050204E5BFAB}"/>
              </a:ext>
            </a:extLst>
          </p:cNvPr>
          <p:cNvCxnSpPr>
            <a:stCxn id="6" idx="3"/>
          </p:cNvCxnSpPr>
          <p:nvPr/>
        </p:nvCxnSpPr>
        <p:spPr>
          <a:xfrm flipV="1">
            <a:off x="2263163" y="3150989"/>
            <a:ext cx="508637" cy="1480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2AC3692-6CFE-FB47-B1AB-F314282717CC}"/>
              </a:ext>
            </a:extLst>
          </p:cNvPr>
          <p:cNvSpPr txBox="1"/>
          <p:nvPr/>
        </p:nvSpPr>
        <p:spPr>
          <a:xfrm>
            <a:off x="5702065" y="3256096"/>
            <a:ext cx="3377848" cy="830997"/>
          </a:xfrm>
          <a:prstGeom prst="rect">
            <a:avLst/>
          </a:prstGeom>
          <a:noFill/>
        </p:spPr>
        <p:txBody>
          <a:bodyPr wrap="none" rtlCol="0">
            <a:spAutoFit/>
          </a:bodyPr>
          <a:lstStyle/>
          <a:p>
            <a:pPr algn="l"/>
            <a:r>
              <a:rPr lang="en-DE" sz="2400" dirty="0" err="1">
                <a:solidFill>
                  <a:srgbClr val="FF0000"/>
                </a:solidFill>
                <a:latin typeface="Ink Free" panose="03080402000500000000" pitchFamily="66" charset="0"/>
              </a:rPr>
              <a:t>die Hauptdarstellerin</a:t>
            </a:r>
          </a:p>
          <a:p>
            <a:pPr algn="l"/>
            <a:r>
              <a:rPr lang="en-DE" sz="2400" dirty="0" err="1">
                <a:solidFill>
                  <a:srgbClr val="FF0000"/>
                </a:solidFill>
                <a:latin typeface="Ink Free" panose="03080402000500000000" pitchFamily="66" charset="0"/>
              </a:rPr>
              <a:t>von "Samson und Delilah"</a:t>
            </a:r>
          </a:p>
        </p:txBody>
      </p:sp>
      <p:cxnSp>
        <p:nvCxnSpPr>
          <p:cNvPr id="10" name="Straight Arrow Connector 9">
            <a:extLst>
              <a:ext uri="{FF2B5EF4-FFF2-40B4-BE49-F238E27FC236}">
                <a16:creationId xmlns:a16="http://schemas.microsoft.com/office/drawing/2014/main" id="{162564FA-A459-7D43-9727-EC3AEF823A18}"/>
              </a:ext>
            </a:extLst>
          </p:cNvPr>
          <p:cNvCxnSpPr>
            <a:cxnSpLocks/>
            <a:stCxn id="9" idx="0"/>
          </p:cNvCxnSpPr>
          <p:nvPr/>
        </p:nvCxnSpPr>
        <p:spPr>
          <a:xfrm flipH="1" flipV="1">
            <a:off x="5683919" y="2987736"/>
            <a:ext cx="1707070" cy="26836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5F53FEC-FC3D-E046-B8C4-0FCE27245AA3}"/>
              </a:ext>
            </a:extLst>
          </p:cNvPr>
          <p:cNvSpPr txBox="1"/>
          <p:nvPr/>
        </p:nvSpPr>
        <p:spPr>
          <a:xfrm>
            <a:off x="372902" y="919482"/>
            <a:ext cx="2307042" cy="1200329"/>
          </a:xfrm>
          <a:prstGeom prst="rect">
            <a:avLst/>
          </a:prstGeom>
          <a:noFill/>
        </p:spPr>
        <p:txBody>
          <a:bodyPr wrap="none" rtlCol="0">
            <a:spAutoFit/>
          </a:bodyPr>
          <a:lstStyle/>
          <a:p>
            <a:pPr algn="l"/>
            <a:r>
              <a:rPr lang="en-DE" sz="2400" dirty="0" err="1">
                <a:solidFill>
                  <a:srgbClr val="FF0000"/>
                </a:solidFill>
                <a:latin typeface="Ink Free" panose="03080402000500000000" pitchFamily="66" charset="0"/>
              </a:rPr>
              <a:t>die Frau,</a:t>
            </a:r>
          </a:p>
          <a:p>
            <a:pPr algn="l"/>
            <a:r>
              <a:rPr lang="en-DE" sz="2400" dirty="0" err="1">
                <a:solidFill>
                  <a:srgbClr val="FF0000"/>
                </a:solidFill>
                <a:latin typeface="Ink Free" panose="03080402000500000000" pitchFamily="66" charset="0"/>
              </a:rPr>
              <a:t>die Warner Bros.</a:t>
            </a:r>
          </a:p>
          <a:p>
            <a:pPr algn="l"/>
            <a:r>
              <a:rPr lang="en-DE" sz="2400" dirty="0" err="1">
                <a:solidFill>
                  <a:srgbClr val="FF0000"/>
                </a:solidFill>
                <a:latin typeface="Ink Free" panose="03080402000500000000" pitchFamily="66" charset="0"/>
              </a:rPr>
              <a:t>verklagte</a:t>
            </a:r>
          </a:p>
        </p:txBody>
      </p:sp>
      <p:cxnSp>
        <p:nvCxnSpPr>
          <p:cNvPr id="13" name="Straight Arrow Connector 12">
            <a:extLst>
              <a:ext uri="{FF2B5EF4-FFF2-40B4-BE49-F238E27FC236}">
                <a16:creationId xmlns:a16="http://schemas.microsoft.com/office/drawing/2014/main" id="{2B9A6D6E-1204-C04D-839E-BC56320A064A}"/>
              </a:ext>
            </a:extLst>
          </p:cNvPr>
          <p:cNvCxnSpPr>
            <a:cxnSpLocks/>
          </p:cNvCxnSpPr>
          <p:nvPr/>
        </p:nvCxnSpPr>
        <p:spPr>
          <a:xfrm flipV="1">
            <a:off x="2263163" y="1135507"/>
            <a:ext cx="508637" cy="1432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8C3BF0C-AA10-EA4E-BE3C-F2931355F299}"/>
              </a:ext>
            </a:extLst>
          </p:cNvPr>
          <p:cNvSpPr txBox="1"/>
          <p:nvPr/>
        </p:nvSpPr>
        <p:spPr>
          <a:xfrm>
            <a:off x="274344" y="4144582"/>
            <a:ext cx="6226384" cy="830997"/>
          </a:xfrm>
          <a:prstGeom prst="rect">
            <a:avLst/>
          </a:prstGeom>
          <a:noFill/>
        </p:spPr>
        <p:txBody>
          <a:bodyPr wrap="none" rtlCol="0">
            <a:spAutoFit/>
          </a:bodyPr>
          <a:lstStyle/>
          <a:p>
            <a:pPr algn="l"/>
            <a:r>
              <a:rPr lang="en-DE" sz="2400" dirty="0" err="1">
                <a:solidFill>
                  <a:srgbClr val="FF0000"/>
                </a:solidFill>
                <a:latin typeface="Ink Free" panose="03080402000500000000" pitchFamily="66" charset="0"/>
              </a:rPr>
              <a:t>die Erfinderin,</a:t>
            </a:r>
          </a:p>
          <a:p>
            <a:pPr algn="l"/>
            <a:r>
              <a:rPr lang="en-DE" sz="2400" dirty="0" err="1">
                <a:solidFill>
                  <a:srgbClr val="FF0000"/>
                </a:solidFill>
                <a:latin typeface="Ink Free" panose="03080402000500000000" pitchFamily="66" charset="0"/>
              </a:rPr>
              <a:t>die die Grundlage für GPS und Bluetooth legte</a:t>
            </a:r>
          </a:p>
        </p:txBody>
      </p:sp>
      <p:cxnSp>
        <p:nvCxnSpPr>
          <p:cNvPr id="16" name="Straight Arrow Connector 15">
            <a:extLst>
              <a:ext uri="{FF2B5EF4-FFF2-40B4-BE49-F238E27FC236}">
                <a16:creationId xmlns:a16="http://schemas.microsoft.com/office/drawing/2014/main" id="{5863D1FD-EBBD-AC4B-8D5D-19D93235134B}"/>
              </a:ext>
            </a:extLst>
          </p:cNvPr>
          <p:cNvCxnSpPr>
            <a:cxnSpLocks/>
          </p:cNvCxnSpPr>
          <p:nvPr/>
        </p:nvCxnSpPr>
        <p:spPr>
          <a:xfrm flipV="1">
            <a:off x="2117345" y="3991828"/>
            <a:ext cx="610423" cy="30550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AD17AFC-C4E5-F14D-B247-9411B79AD75C}"/>
              </a:ext>
            </a:extLst>
          </p:cNvPr>
          <p:cNvSpPr txBox="1"/>
          <p:nvPr/>
        </p:nvSpPr>
        <p:spPr>
          <a:xfrm>
            <a:off x="6522225" y="939972"/>
            <a:ext cx="2002471" cy="1569660"/>
          </a:xfrm>
          <a:prstGeom prst="rect">
            <a:avLst/>
          </a:prstGeom>
          <a:noFill/>
        </p:spPr>
        <p:txBody>
          <a:bodyPr wrap="none" rtlCol="0">
            <a:spAutoFit/>
          </a:bodyPr>
          <a:lstStyle/>
          <a:p>
            <a:pPr algn="l"/>
            <a:r>
              <a:rPr lang="en-DE" sz="2400" dirty="0" err="1">
                <a:solidFill>
                  <a:srgbClr val="FF0000"/>
                </a:solidFill>
                <a:latin typeface="Ink Free" panose="03080402000500000000" pitchFamily="66" charset="0"/>
              </a:rPr>
              <a:t>die in</a:t>
            </a:r>
          </a:p>
          <a:p>
            <a:pPr algn="l"/>
            <a:r>
              <a:rPr lang="en-DE" sz="2400" dirty="0" err="1">
                <a:solidFill>
                  <a:srgbClr val="FF0000"/>
                </a:solidFill>
                <a:latin typeface="Ink Free" panose="03080402000500000000" pitchFamily="66" charset="0"/>
              </a:rPr>
              <a:t>Österreich</a:t>
            </a:r>
          </a:p>
          <a:p>
            <a:pPr algn="l"/>
            <a:r>
              <a:rPr lang="en-DE" sz="2400" dirty="0" err="1">
                <a:solidFill>
                  <a:srgbClr val="FF0000"/>
                </a:solidFill>
                <a:latin typeface="Ink Free" panose="03080402000500000000" pitchFamily="66" charset="0"/>
              </a:rPr>
              <a:t>geborene</a:t>
            </a:r>
          </a:p>
          <a:p>
            <a:pPr algn="l"/>
            <a:r>
              <a:rPr lang="en-DE" sz="2400" dirty="0" err="1">
                <a:solidFill>
                  <a:srgbClr val="FF0000"/>
                </a:solidFill>
                <a:latin typeface="Ink Free" panose="03080402000500000000" pitchFamily="66" charset="0"/>
              </a:rPr>
              <a:t>Schauspielerin</a:t>
            </a:r>
          </a:p>
        </p:txBody>
      </p:sp>
      <p:cxnSp>
        <p:nvCxnSpPr>
          <p:cNvPr id="20" name="Straight Arrow Connector 19">
            <a:extLst>
              <a:ext uri="{FF2B5EF4-FFF2-40B4-BE49-F238E27FC236}">
                <a16:creationId xmlns:a16="http://schemas.microsoft.com/office/drawing/2014/main" id="{66A4BD37-0053-4A4B-BFB4-9A0590FE4007}"/>
              </a:ext>
            </a:extLst>
          </p:cNvPr>
          <p:cNvCxnSpPr>
            <a:cxnSpLocks/>
          </p:cNvCxnSpPr>
          <p:nvPr/>
        </p:nvCxnSpPr>
        <p:spPr>
          <a:xfrm flipH="1">
            <a:off x="5868094" y="1782837"/>
            <a:ext cx="632634"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279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2" grpId="0"/>
      <p:bldP spid="15" grpId="0"/>
      <p:bldP spid="1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96FD-DEE8-4B4F-B3B0-E034C879EC39}"/>
              </a:ext>
            </a:extLst>
          </p:cNvPr>
          <p:cNvSpPr>
            <a:spLocks noGrp="1"/>
          </p:cNvSpPr>
          <p:nvPr>
            <p:ph type="title"/>
          </p:nvPr>
        </p:nvSpPr>
        <p:spPr/>
        <p:txBody>
          <a:bodyPr/>
          <a:lstStyle/>
          <a:p>
            <a:r>
              <a:rPr lang="en-DE"/>
              <a:t>Pronomenauflösung</a:t>
            </a:r>
          </a:p>
        </p:txBody>
      </p:sp>
      <p:sp>
        <p:nvSpPr>
          <p:cNvPr id="3" name="Footer Placeholder 2">
            <a:extLst>
              <a:ext uri="{FF2B5EF4-FFF2-40B4-BE49-F238E27FC236}">
                <a16:creationId xmlns:a16="http://schemas.microsoft.com/office/drawing/2014/main" id="{F9B46291-2290-A44E-ACBB-28CBF42AC7BF}"/>
              </a:ext>
            </a:extLst>
          </p:cNvPr>
          <p:cNvSpPr>
            <a:spLocks noGrp="1"/>
          </p:cNvSpPr>
          <p:nvPr>
            <p:ph type="ftr" sz="quarter" idx="11"/>
          </p:nvPr>
        </p:nvSpPr>
        <p:spPr/>
        <p:txBody>
          <a:bodyPr/>
          <a:lstStyle/>
          <a:p>
            <a:r>
              <a:rPr lang="de-DE"/>
              <a:t>(Cummins 2019:101ff.; Winograd 1972)</a:t>
            </a:r>
          </a:p>
        </p:txBody>
      </p:sp>
      <p:sp>
        <p:nvSpPr>
          <p:cNvPr id="4" name="Slide Number Placeholder 3">
            <a:extLst>
              <a:ext uri="{FF2B5EF4-FFF2-40B4-BE49-F238E27FC236}">
                <a16:creationId xmlns:a16="http://schemas.microsoft.com/office/drawing/2014/main" id="{0DE6C070-8314-2448-816D-4B4E2DFB90B5}"/>
              </a:ext>
            </a:extLst>
          </p:cNvPr>
          <p:cNvSpPr>
            <a:spLocks noGrp="1"/>
          </p:cNvSpPr>
          <p:nvPr>
            <p:ph type="sldNum" sz="quarter" idx="12"/>
          </p:nvPr>
        </p:nvSpPr>
        <p:spPr/>
        <p:txBody>
          <a:bodyPr/>
          <a:lstStyle/>
          <a:p>
            <a:fld id="{9D195BCC-3514-4B1B-9C18-24F3D67EC549}" type="slidenum">
              <a:rPr lang="de-DE" smtClean="0"/>
              <a:t>40</a:t>
            </a:fld>
            <a:endParaRPr lang="de-DE"/>
          </a:p>
        </p:txBody>
      </p:sp>
      <p:sp>
        <p:nvSpPr>
          <p:cNvPr id="5" name="Text Placeholder 4">
            <a:extLst>
              <a:ext uri="{FF2B5EF4-FFF2-40B4-BE49-F238E27FC236}">
                <a16:creationId xmlns:a16="http://schemas.microsoft.com/office/drawing/2014/main" id="{C9E76A27-36C2-8C4F-B15F-9B2DA75ABB8F}"/>
              </a:ext>
            </a:extLst>
          </p:cNvPr>
          <p:cNvSpPr>
            <a:spLocks noGrp="1"/>
          </p:cNvSpPr>
          <p:nvPr>
            <p:ph type="body" sz="quarter" idx="14"/>
          </p:nvPr>
        </p:nvSpPr>
        <p:spPr/>
        <p:txBody>
          <a:bodyPr/>
          <a:lstStyle/>
          <a:p>
            <a:r>
              <a:rPr lang="en-DE" i="1">
                <a:solidFill>
                  <a:srgbClr val="006AB3"/>
                </a:solidFill>
              </a:rPr>
              <a:t>Die Mitglieder des Stadtrats</a:t>
            </a:r>
            <a:r>
              <a:rPr lang="en-DE" i="1"/>
              <a:t> erteilten der Demonstration </a:t>
            </a:r>
            <a:r>
              <a:rPr lang="en-DE" i="1">
                <a:solidFill>
                  <a:srgbClr val="00B050"/>
                </a:solidFill>
              </a:rPr>
              <a:t>der Querdenker</a:t>
            </a:r>
            <a:r>
              <a:rPr lang="en-DE" i="1"/>
              <a:t> keine Genehmigung, weil </a:t>
            </a:r>
            <a:r>
              <a:rPr lang="en-DE" i="1">
                <a:solidFill>
                  <a:srgbClr val="FF0000"/>
                </a:solidFill>
              </a:rPr>
              <a:t>sie</a:t>
            </a:r>
            <a:r>
              <a:rPr lang="en-DE" i="1"/>
              <a:t> Gewalt fürchteten.</a:t>
            </a:r>
          </a:p>
          <a:p>
            <a:r>
              <a:rPr lang="en-DE" i="1">
                <a:solidFill>
                  <a:srgbClr val="006AB3"/>
                </a:solidFill>
              </a:rPr>
              <a:t>Die Mitglieder des Stadtrats</a:t>
            </a:r>
            <a:r>
              <a:rPr lang="en-DE" i="1"/>
              <a:t> erteilten der Demonstration </a:t>
            </a:r>
            <a:r>
              <a:rPr lang="en-DE" i="1">
                <a:solidFill>
                  <a:srgbClr val="00B050"/>
                </a:solidFill>
              </a:rPr>
              <a:t>der Querdenker</a:t>
            </a:r>
            <a:r>
              <a:rPr lang="en-DE" i="1"/>
              <a:t> keine Genehmigung, weil </a:t>
            </a:r>
            <a:r>
              <a:rPr lang="en-DE" i="1">
                <a:solidFill>
                  <a:srgbClr val="FF0000"/>
                </a:solidFill>
              </a:rPr>
              <a:t>sie</a:t>
            </a:r>
            <a:r>
              <a:rPr lang="en-DE" i="1"/>
              <a:t> Gewalt befürworteten.</a:t>
            </a:r>
          </a:p>
          <a:p>
            <a:endParaRPr lang="en-DE" i="1"/>
          </a:p>
          <a:p>
            <a:r>
              <a:rPr lang="en-DE"/>
              <a:t>Winograd-Schema besteht aus zwei kurzen Texten, die</a:t>
            </a:r>
          </a:p>
          <a:p>
            <a:pPr lvl="1"/>
            <a:r>
              <a:rPr lang="en-DE"/>
              <a:t>zwei NPs enthalten, die sich nicht in Genus, Numerus und Belebtheit unterscheiden</a:t>
            </a:r>
          </a:p>
          <a:p>
            <a:pPr lvl="1"/>
            <a:r>
              <a:rPr lang="en-DE"/>
              <a:t>sich nur in einem Wort unterscheiden, bei dem dieser Unterschied aber dazu führt, dass wir unsere (präferierte) Interpretation des Pronomenbezugs ändern.</a:t>
            </a:r>
          </a:p>
        </p:txBody>
      </p:sp>
      <p:sp>
        <p:nvSpPr>
          <p:cNvPr id="6" name="Text Placeholder 5">
            <a:extLst>
              <a:ext uri="{FF2B5EF4-FFF2-40B4-BE49-F238E27FC236}">
                <a16:creationId xmlns:a16="http://schemas.microsoft.com/office/drawing/2014/main" id="{14E8911C-AFDE-8E49-8374-8DDEDD636E91}"/>
              </a:ext>
            </a:extLst>
          </p:cNvPr>
          <p:cNvSpPr>
            <a:spLocks noGrp="1"/>
          </p:cNvSpPr>
          <p:nvPr>
            <p:ph type="body" sz="quarter" idx="15"/>
          </p:nvPr>
        </p:nvSpPr>
        <p:spPr/>
        <p:txBody>
          <a:bodyPr/>
          <a:lstStyle/>
          <a:p>
            <a:r>
              <a:rPr lang="en-DE"/>
              <a:t>Winograd-Schemata</a:t>
            </a:r>
          </a:p>
        </p:txBody>
      </p:sp>
    </p:spTree>
    <p:extLst>
      <p:ext uri="{BB962C8B-B14F-4D97-AF65-F5344CB8AC3E}">
        <p14:creationId xmlns:p14="http://schemas.microsoft.com/office/powerpoint/2010/main" val="29600523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4E2CA-0F92-8944-BE16-8FAD54B73595}"/>
              </a:ext>
            </a:extLst>
          </p:cNvPr>
          <p:cNvSpPr>
            <a:spLocks noGrp="1"/>
          </p:cNvSpPr>
          <p:nvPr>
            <p:ph type="title"/>
          </p:nvPr>
        </p:nvSpPr>
        <p:spPr/>
        <p:txBody>
          <a:bodyPr/>
          <a:lstStyle/>
          <a:p>
            <a:r>
              <a:rPr lang="en-DE"/>
              <a:t>Pronomenauflösung</a:t>
            </a:r>
          </a:p>
        </p:txBody>
      </p:sp>
      <p:sp>
        <p:nvSpPr>
          <p:cNvPr id="3" name="Footer Placeholder 2">
            <a:extLst>
              <a:ext uri="{FF2B5EF4-FFF2-40B4-BE49-F238E27FC236}">
                <a16:creationId xmlns:a16="http://schemas.microsoft.com/office/drawing/2014/main" id="{23094E7B-F153-B946-A575-57C2DF2D7E85}"/>
              </a:ext>
            </a:extLst>
          </p:cNvPr>
          <p:cNvSpPr>
            <a:spLocks noGrp="1"/>
          </p:cNvSpPr>
          <p:nvPr>
            <p:ph type="ftr" sz="quarter" idx="11"/>
          </p:nvPr>
        </p:nvSpPr>
        <p:spPr/>
        <p:txBody>
          <a:bodyPr/>
          <a:lstStyle/>
          <a:p>
            <a:r>
              <a:rPr lang="de-DE"/>
              <a:t>(Cummins 2019: 103)</a:t>
            </a:r>
          </a:p>
        </p:txBody>
      </p:sp>
      <p:sp>
        <p:nvSpPr>
          <p:cNvPr id="4" name="Slide Number Placeholder 3">
            <a:extLst>
              <a:ext uri="{FF2B5EF4-FFF2-40B4-BE49-F238E27FC236}">
                <a16:creationId xmlns:a16="http://schemas.microsoft.com/office/drawing/2014/main" id="{3A95E58B-3D0F-9946-921B-5580A0F10C35}"/>
              </a:ext>
            </a:extLst>
          </p:cNvPr>
          <p:cNvSpPr>
            <a:spLocks noGrp="1"/>
          </p:cNvSpPr>
          <p:nvPr>
            <p:ph type="sldNum" sz="quarter" idx="12"/>
          </p:nvPr>
        </p:nvSpPr>
        <p:spPr/>
        <p:txBody>
          <a:bodyPr/>
          <a:lstStyle/>
          <a:p>
            <a:fld id="{9D195BCC-3514-4B1B-9C18-24F3D67EC549}" type="slidenum">
              <a:rPr lang="de-DE" smtClean="0"/>
              <a:t>41</a:t>
            </a:fld>
            <a:endParaRPr lang="de-DE"/>
          </a:p>
        </p:txBody>
      </p:sp>
      <p:sp>
        <p:nvSpPr>
          <p:cNvPr id="5" name="Text Placeholder 4">
            <a:extLst>
              <a:ext uri="{FF2B5EF4-FFF2-40B4-BE49-F238E27FC236}">
                <a16:creationId xmlns:a16="http://schemas.microsoft.com/office/drawing/2014/main" id="{37D73A1E-8DAE-5741-9C14-C099EC246E32}"/>
              </a:ext>
            </a:extLst>
          </p:cNvPr>
          <p:cNvSpPr>
            <a:spLocks noGrp="1"/>
          </p:cNvSpPr>
          <p:nvPr>
            <p:ph type="body" sz="quarter" idx="14"/>
          </p:nvPr>
        </p:nvSpPr>
        <p:spPr/>
        <p:txBody>
          <a:bodyPr/>
          <a:lstStyle/>
          <a:p>
            <a:r>
              <a:rPr lang="en-DE"/>
              <a:t>Winograd-Schemata zeigen, dass bei der Pronomenauflösung kontextuelles Wissen und Weltwissen eine erhebliche Rolle spielen</a:t>
            </a:r>
          </a:p>
          <a:p>
            <a:r>
              <a:rPr lang="en-DE"/>
              <a:t>KI-Systeme kommen mit Winograd-Schemata bis heute sehr schlecht zurecht – das zeigt, dass das Weltwissen, das in die Interpretation eingeht, differenziert, vielschichtig und schwer zu formalisieren ist</a:t>
            </a:r>
          </a:p>
          <a:p>
            <a:r>
              <a:rPr lang="en-DE"/>
              <a:t>allerdings gibt es einige </a:t>
            </a:r>
            <a:r>
              <a:rPr lang="en-DE" b="1"/>
              <a:t>Tendenzen</a:t>
            </a:r>
            <a:r>
              <a:rPr lang="en-DE"/>
              <a:t>, die sich in der Literatur aufzeigen lassen</a:t>
            </a:r>
          </a:p>
        </p:txBody>
      </p:sp>
      <p:sp>
        <p:nvSpPr>
          <p:cNvPr id="6" name="Text Placeholder 5">
            <a:extLst>
              <a:ext uri="{FF2B5EF4-FFF2-40B4-BE49-F238E27FC236}">
                <a16:creationId xmlns:a16="http://schemas.microsoft.com/office/drawing/2014/main" id="{2EBEC088-B2BF-5D4C-BD9F-313064A9452E}"/>
              </a:ext>
            </a:extLst>
          </p:cNvPr>
          <p:cNvSpPr>
            <a:spLocks noGrp="1"/>
          </p:cNvSpPr>
          <p:nvPr>
            <p:ph type="body" sz="quarter" idx="15"/>
          </p:nvPr>
        </p:nvSpPr>
        <p:spPr/>
        <p:txBody>
          <a:bodyPr/>
          <a:lstStyle/>
          <a:p>
            <a:r>
              <a:rPr lang="en-DE"/>
              <a:t>Winograd-Schemata</a:t>
            </a:r>
          </a:p>
        </p:txBody>
      </p:sp>
    </p:spTree>
    <p:extLst>
      <p:ext uri="{BB962C8B-B14F-4D97-AF65-F5344CB8AC3E}">
        <p14:creationId xmlns:p14="http://schemas.microsoft.com/office/powerpoint/2010/main" val="18912615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804C8-93DC-874D-AD62-5D5F5AAAD402}"/>
              </a:ext>
            </a:extLst>
          </p:cNvPr>
          <p:cNvSpPr>
            <a:spLocks noGrp="1"/>
          </p:cNvSpPr>
          <p:nvPr>
            <p:ph type="title"/>
          </p:nvPr>
        </p:nvSpPr>
        <p:spPr/>
        <p:txBody>
          <a:bodyPr/>
          <a:lstStyle/>
          <a:p>
            <a:r>
              <a:rPr lang="en-US"/>
              <a:t>Anaphernresolution</a:t>
            </a:r>
          </a:p>
        </p:txBody>
      </p:sp>
      <p:sp>
        <p:nvSpPr>
          <p:cNvPr id="3" name="Content Placeholder 2">
            <a:extLst>
              <a:ext uri="{FF2B5EF4-FFF2-40B4-BE49-F238E27FC236}">
                <a16:creationId xmlns:a16="http://schemas.microsoft.com/office/drawing/2014/main" id="{79920396-C2F0-9546-8237-E76C4E7CFCA0}"/>
              </a:ext>
            </a:extLst>
          </p:cNvPr>
          <p:cNvSpPr>
            <a:spLocks noGrp="1"/>
          </p:cNvSpPr>
          <p:nvPr>
            <p:ph idx="1"/>
          </p:nvPr>
        </p:nvSpPr>
        <p:spPr/>
        <p:txBody>
          <a:bodyPr>
            <a:normAutofit/>
          </a:bodyPr>
          <a:lstStyle/>
          <a:p>
            <a:r>
              <a:rPr lang="en-US" sz="2103"/>
              <a:t>Anaphern können häufig zu Ambiguitäten führen: </a:t>
            </a:r>
            <a:r>
              <a:rPr lang="en-US" sz="2103" i="1"/>
              <a:t>Sie konnte ihrer Mitarbeiterin eine Lohnerhöhung geben, weil sie so erfolgreich war.</a:t>
            </a:r>
            <a:endParaRPr lang="en-US" sz="2103"/>
          </a:p>
          <a:p>
            <a:endParaRPr lang="en-US" sz="2103"/>
          </a:p>
          <a:p>
            <a:r>
              <a:rPr lang="en-US" sz="2103"/>
              <a:t>Winograd-Schema:</a:t>
            </a:r>
          </a:p>
          <a:p>
            <a:pPr lvl="1"/>
            <a:r>
              <a:rPr lang="en-US" sz="1802"/>
              <a:t>Der Stadtrat  versagte dem Antragsteller   die Demonstration, weil er   gewalttätige Ausschreitungen befürchtete.</a:t>
            </a:r>
          </a:p>
          <a:p>
            <a:pPr lvl="1"/>
            <a:r>
              <a:rPr lang="en-US" sz="1802"/>
              <a:t>Der Stadtrat</a:t>
            </a:r>
            <a:r>
              <a:rPr lang="en-US" sz="1802" baseline="-25000"/>
              <a:t>   </a:t>
            </a:r>
            <a:r>
              <a:rPr lang="en-US" sz="1802"/>
              <a:t>versagte dem Antragsteller   die Demonstration, weil er   gewalttätige Ausschreitungen befürwortete.</a:t>
            </a:r>
          </a:p>
        </p:txBody>
      </p:sp>
      <p:sp>
        <p:nvSpPr>
          <p:cNvPr id="4" name="TextBox 3">
            <a:extLst>
              <a:ext uri="{FF2B5EF4-FFF2-40B4-BE49-F238E27FC236}">
                <a16:creationId xmlns:a16="http://schemas.microsoft.com/office/drawing/2014/main" id="{BCDDF7BB-DB57-F448-AD3A-7A64A0D26CFB}"/>
              </a:ext>
            </a:extLst>
          </p:cNvPr>
          <p:cNvSpPr txBox="1"/>
          <p:nvPr/>
        </p:nvSpPr>
        <p:spPr>
          <a:xfrm>
            <a:off x="3220183" y="3054602"/>
            <a:ext cx="648872" cy="248401"/>
          </a:xfrm>
          <a:prstGeom prst="rect">
            <a:avLst/>
          </a:prstGeom>
          <a:noFill/>
        </p:spPr>
        <p:txBody>
          <a:bodyPr wrap="square" rtlCol="0">
            <a:spAutoFit/>
          </a:bodyPr>
          <a:lstStyle/>
          <a:p>
            <a:r>
              <a:rPr lang="en-US" sz="1014" baseline="-25000">
                <a:solidFill>
                  <a:srgbClr val="7030A0"/>
                </a:solidFill>
              </a:rPr>
              <a:t>i</a:t>
            </a:r>
            <a:endParaRPr lang="en-US" sz="1014">
              <a:solidFill>
                <a:srgbClr val="7030A0"/>
              </a:solidFill>
            </a:endParaRPr>
          </a:p>
        </p:txBody>
      </p:sp>
      <p:sp>
        <p:nvSpPr>
          <p:cNvPr id="5" name="TextBox 4">
            <a:extLst>
              <a:ext uri="{FF2B5EF4-FFF2-40B4-BE49-F238E27FC236}">
                <a16:creationId xmlns:a16="http://schemas.microsoft.com/office/drawing/2014/main" id="{57A85E6F-1BFF-9D45-B430-82DD0CE9AB17}"/>
              </a:ext>
            </a:extLst>
          </p:cNvPr>
          <p:cNvSpPr txBox="1"/>
          <p:nvPr/>
        </p:nvSpPr>
        <p:spPr>
          <a:xfrm>
            <a:off x="5869744" y="3054602"/>
            <a:ext cx="648872" cy="248401"/>
          </a:xfrm>
          <a:prstGeom prst="rect">
            <a:avLst/>
          </a:prstGeom>
          <a:noFill/>
        </p:spPr>
        <p:txBody>
          <a:bodyPr wrap="square" rtlCol="0">
            <a:spAutoFit/>
          </a:bodyPr>
          <a:lstStyle/>
          <a:p>
            <a:r>
              <a:rPr lang="en-US" sz="1014" baseline="-25000">
                <a:solidFill>
                  <a:srgbClr val="00B050"/>
                </a:solidFill>
              </a:rPr>
              <a:t>j</a:t>
            </a:r>
            <a:endParaRPr lang="en-US" sz="1014">
              <a:solidFill>
                <a:srgbClr val="00B050"/>
              </a:solidFill>
            </a:endParaRPr>
          </a:p>
        </p:txBody>
      </p:sp>
      <p:sp>
        <p:nvSpPr>
          <p:cNvPr id="6" name="TextBox 5">
            <a:extLst>
              <a:ext uri="{FF2B5EF4-FFF2-40B4-BE49-F238E27FC236}">
                <a16:creationId xmlns:a16="http://schemas.microsoft.com/office/drawing/2014/main" id="{413B4F9A-2F91-B041-9B95-E397DC2DD1B5}"/>
              </a:ext>
            </a:extLst>
          </p:cNvPr>
          <p:cNvSpPr txBox="1"/>
          <p:nvPr/>
        </p:nvSpPr>
        <p:spPr>
          <a:xfrm>
            <a:off x="4247564" y="3324965"/>
            <a:ext cx="648872" cy="248401"/>
          </a:xfrm>
          <a:prstGeom prst="rect">
            <a:avLst/>
          </a:prstGeom>
          <a:noFill/>
        </p:spPr>
        <p:txBody>
          <a:bodyPr wrap="square" rtlCol="0">
            <a:spAutoFit/>
          </a:bodyPr>
          <a:lstStyle/>
          <a:p>
            <a:r>
              <a:rPr lang="en-US" sz="1014" baseline="-25000">
                <a:solidFill>
                  <a:srgbClr val="7030A0"/>
                </a:solidFill>
              </a:rPr>
              <a:t>i</a:t>
            </a:r>
            <a:endParaRPr lang="en-US" sz="1014">
              <a:solidFill>
                <a:srgbClr val="7030A0"/>
              </a:solidFill>
            </a:endParaRPr>
          </a:p>
        </p:txBody>
      </p:sp>
      <p:sp>
        <p:nvSpPr>
          <p:cNvPr id="8" name="TextBox 7">
            <a:extLst>
              <a:ext uri="{FF2B5EF4-FFF2-40B4-BE49-F238E27FC236}">
                <a16:creationId xmlns:a16="http://schemas.microsoft.com/office/drawing/2014/main" id="{06F41D10-7471-5C40-8494-E970182C50F2}"/>
              </a:ext>
            </a:extLst>
          </p:cNvPr>
          <p:cNvSpPr txBox="1"/>
          <p:nvPr/>
        </p:nvSpPr>
        <p:spPr>
          <a:xfrm>
            <a:off x="5869744" y="3919764"/>
            <a:ext cx="648872" cy="248401"/>
          </a:xfrm>
          <a:prstGeom prst="rect">
            <a:avLst/>
          </a:prstGeom>
          <a:noFill/>
        </p:spPr>
        <p:txBody>
          <a:bodyPr wrap="square" rtlCol="0">
            <a:spAutoFit/>
          </a:bodyPr>
          <a:lstStyle/>
          <a:p>
            <a:r>
              <a:rPr lang="en-US" sz="1014" baseline="-25000">
                <a:solidFill>
                  <a:srgbClr val="00B050"/>
                </a:solidFill>
              </a:rPr>
              <a:t>j</a:t>
            </a:r>
            <a:endParaRPr lang="en-US" sz="1014">
              <a:solidFill>
                <a:srgbClr val="00B050"/>
              </a:solidFill>
            </a:endParaRPr>
          </a:p>
        </p:txBody>
      </p:sp>
      <p:sp>
        <p:nvSpPr>
          <p:cNvPr id="9" name="TextBox 8">
            <a:extLst>
              <a:ext uri="{FF2B5EF4-FFF2-40B4-BE49-F238E27FC236}">
                <a16:creationId xmlns:a16="http://schemas.microsoft.com/office/drawing/2014/main" id="{8511FE41-26C5-584D-B254-2973249E1072}"/>
              </a:ext>
            </a:extLst>
          </p:cNvPr>
          <p:cNvSpPr txBox="1"/>
          <p:nvPr/>
        </p:nvSpPr>
        <p:spPr>
          <a:xfrm>
            <a:off x="3220183" y="3926742"/>
            <a:ext cx="648872" cy="248401"/>
          </a:xfrm>
          <a:prstGeom prst="rect">
            <a:avLst/>
          </a:prstGeom>
          <a:noFill/>
        </p:spPr>
        <p:txBody>
          <a:bodyPr wrap="square" rtlCol="0">
            <a:spAutoFit/>
          </a:bodyPr>
          <a:lstStyle/>
          <a:p>
            <a:r>
              <a:rPr lang="en-US" sz="1014" baseline="-25000">
                <a:solidFill>
                  <a:srgbClr val="7030A0"/>
                </a:solidFill>
              </a:rPr>
              <a:t>i</a:t>
            </a:r>
            <a:endParaRPr lang="en-US" sz="1014">
              <a:solidFill>
                <a:srgbClr val="7030A0"/>
              </a:solidFill>
            </a:endParaRPr>
          </a:p>
        </p:txBody>
      </p:sp>
      <p:sp>
        <p:nvSpPr>
          <p:cNvPr id="11" name="TextBox 10">
            <a:extLst>
              <a:ext uri="{FF2B5EF4-FFF2-40B4-BE49-F238E27FC236}">
                <a16:creationId xmlns:a16="http://schemas.microsoft.com/office/drawing/2014/main" id="{1FE27143-4F21-9F4F-A4BD-C6288518C39C}"/>
              </a:ext>
            </a:extLst>
          </p:cNvPr>
          <p:cNvSpPr txBox="1"/>
          <p:nvPr/>
        </p:nvSpPr>
        <p:spPr>
          <a:xfrm>
            <a:off x="4247564" y="4197105"/>
            <a:ext cx="648872" cy="248401"/>
          </a:xfrm>
          <a:prstGeom prst="rect">
            <a:avLst/>
          </a:prstGeom>
          <a:noFill/>
        </p:spPr>
        <p:txBody>
          <a:bodyPr wrap="square" rtlCol="0">
            <a:spAutoFit/>
          </a:bodyPr>
          <a:lstStyle/>
          <a:p>
            <a:r>
              <a:rPr lang="en-US" sz="1014" baseline="-25000">
                <a:solidFill>
                  <a:srgbClr val="00B050"/>
                </a:solidFill>
              </a:rPr>
              <a:t>j</a:t>
            </a:r>
            <a:endParaRPr lang="en-US" sz="1014">
              <a:solidFill>
                <a:srgbClr val="00B050"/>
              </a:solidFill>
            </a:endParaRPr>
          </a:p>
        </p:txBody>
      </p:sp>
      <p:sp>
        <p:nvSpPr>
          <p:cNvPr id="12" name="TextBox 11">
            <a:extLst>
              <a:ext uri="{FF2B5EF4-FFF2-40B4-BE49-F238E27FC236}">
                <a16:creationId xmlns:a16="http://schemas.microsoft.com/office/drawing/2014/main" id="{E6D00C2F-875B-974E-B4A3-25B42A2231A3}"/>
              </a:ext>
            </a:extLst>
          </p:cNvPr>
          <p:cNvSpPr txBox="1"/>
          <p:nvPr/>
        </p:nvSpPr>
        <p:spPr>
          <a:xfrm>
            <a:off x="6356398" y="4845978"/>
            <a:ext cx="2405853" cy="248401"/>
          </a:xfrm>
          <a:prstGeom prst="rect">
            <a:avLst/>
          </a:prstGeom>
          <a:noFill/>
        </p:spPr>
        <p:txBody>
          <a:bodyPr wrap="square" rtlCol="0">
            <a:spAutoFit/>
          </a:bodyPr>
          <a:lstStyle/>
          <a:p>
            <a:r>
              <a:rPr lang="en-US" sz="1014"/>
              <a:t>(Cummins 2019: 103)</a:t>
            </a:r>
          </a:p>
        </p:txBody>
      </p:sp>
    </p:spTree>
    <p:extLst>
      <p:ext uri="{BB962C8B-B14F-4D97-AF65-F5344CB8AC3E}">
        <p14:creationId xmlns:p14="http://schemas.microsoft.com/office/powerpoint/2010/main" val="8417974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D7637-1F93-F447-9807-4017C5F01CA7}"/>
              </a:ext>
            </a:extLst>
          </p:cNvPr>
          <p:cNvSpPr>
            <a:spLocks noGrp="1"/>
          </p:cNvSpPr>
          <p:nvPr>
            <p:ph type="title"/>
          </p:nvPr>
        </p:nvSpPr>
        <p:spPr/>
        <p:txBody>
          <a:bodyPr/>
          <a:lstStyle/>
          <a:p>
            <a:r>
              <a:rPr lang="en-US"/>
              <a:t>Anaphernresolution</a:t>
            </a:r>
          </a:p>
        </p:txBody>
      </p:sp>
      <p:sp>
        <p:nvSpPr>
          <p:cNvPr id="3" name="Content Placeholder 2">
            <a:extLst>
              <a:ext uri="{FF2B5EF4-FFF2-40B4-BE49-F238E27FC236}">
                <a16:creationId xmlns:a16="http://schemas.microsoft.com/office/drawing/2014/main" id="{6452FC72-9AF3-284B-941E-67EDAEE8B13E}"/>
              </a:ext>
            </a:extLst>
          </p:cNvPr>
          <p:cNvSpPr>
            <a:spLocks noGrp="1"/>
          </p:cNvSpPr>
          <p:nvPr>
            <p:ph idx="1"/>
          </p:nvPr>
        </p:nvSpPr>
        <p:spPr/>
        <p:txBody>
          <a:bodyPr>
            <a:noAutofit/>
          </a:bodyPr>
          <a:lstStyle/>
          <a:p>
            <a:r>
              <a:rPr lang="en-US" sz="2103"/>
              <a:t>Wie gelingt es uns auch in ambigen Sätzen, Anaphern aufzulösen?</a:t>
            </a:r>
          </a:p>
          <a:p>
            <a:endParaRPr lang="en-US" sz="901"/>
          </a:p>
          <a:p>
            <a:r>
              <a:rPr lang="en-US" sz="2103" b="1"/>
              <a:t>Syntaktischer Parallelismus:</a:t>
            </a:r>
            <a:br>
              <a:rPr lang="en-US" sz="2103"/>
            </a:br>
            <a:r>
              <a:rPr lang="en-US" sz="2103"/>
              <a:t>John hat Bill geschlagen, und dann hat Sarah ihn geschlagen.</a:t>
            </a:r>
          </a:p>
          <a:p>
            <a:pPr marL="336159" indent="0">
              <a:buNone/>
            </a:pPr>
            <a:r>
              <a:rPr lang="en-US" sz="2103">
                <a:sym typeface="Wingdings" pitchFamily="2" charset="2"/>
              </a:rPr>
              <a:t> ohne Betonung auf </a:t>
            </a:r>
            <a:r>
              <a:rPr lang="en-US" sz="2103" i="1">
                <a:sym typeface="Wingdings" pitchFamily="2" charset="2"/>
              </a:rPr>
              <a:t>ihn </a:t>
            </a:r>
            <a:r>
              <a:rPr lang="en-US" sz="2103">
                <a:sym typeface="Wingdings" pitchFamily="2" charset="2"/>
              </a:rPr>
              <a:t>gehen wir davon aus, dass auf die Objekt-NP des vorhergehenden Konjunks referiert wird</a:t>
            </a:r>
            <a:br>
              <a:rPr lang="en-US" sz="2103">
                <a:sym typeface="Wingdings" pitchFamily="2" charset="2"/>
              </a:rPr>
            </a:br>
            <a:r>
              <a:rPr lang="en-US" sz="2103">
                <a:sym typeface="Wingdings" pitchFamily="2" charset="2"/>
              </a:rPr>
              <a:t>ebenso bei Subjekt-NP:</a:t>
            </a:r>
            <a:br>
              <a:rPr lang="en-US" sz="2103">
                <a:sym typeface="Wingdings" pitchFamily="2" charset="2"/>
              </a:rPr>
            </a:br>
            <a:r>
              <a:rPr lang="en-US" sz="2103" i="1">
                <a:sym typeface="Wingdings" pitchFamily="2" charset="2"/>
              </a:rPr>
              <a:t>John hat Bill geschlagen, und dann hat er Sarah geschlagen.</a:t>
            </a:r>
            <a:endParaRPr lang="en-US" sz="2103"/>
          </a:p>
        </p:txBody>
      </p:sp>
    </p:spTree>
    <p:extLst>
      <p:ext uri="{BB962C8B-B14F-4D97-AF65-F5344CB8AC3E}">
        <p14:creationId xmlns:p14="http://schemas.microsoft.com/office/powerpoint/2010/main" val="168563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D7637-1F93-F447-9807-4017C5F01CA7}"/>
              </a:ext>
            </a:extLst>
          </p:cNvPr>
          <p:cNvSpPr>
            <a:spLocks noGrp="1"/>
          </p:cNvSpPr>
          <p:nvPr>
            <p:ph type="title"/>
          </p:nvPr>
        </p:nvSpPr>
        <p:spPr/>
        <p:txBody>
          <a:bodyPr/>
          <a:lstStyle/>
          <a:p>
            <a:r>
              <a:rPr lang="en-US"/>
              <a:t>Anaphernresolution</a:t>
            </a:r>
          </a:p>
        </p:txBody>
      </p:sp>
      <p:sp>
        <p:nvSpPr>
          <p:cNvPr id="3" name="Content Placeholder 2">
            <a:extLst>
              <a:ext uri="{FF2B5EF4-FFF2-40B4-BE49-F238E27FC236}">
                <a16:creationId xmlns:a16="http://schemas.microsoft.com/office/drawing/2014/main" id="{6452FC72-9AF3-284B-941E-67EDAEE8B13E}"/>
              </a:ext>
            </a:extLst>
          </p:cNvPr>
          <p:cNvSpPr>
            <a:spLocks noGrp="1"/>
          </p:cNvSpPr>
          <p:nvPr>
            <p:ph idx="1"/>
          </p:nvPr>
        </p:nvSpPr>
        <p:spPr/>
        <p:txBody>
          <a:bodyPr>
            <a:noAutofit/>
          </a:bodyPr>
          <a:lstStyle/>
          <a:p>
            <a:r>
              <a:rPr lang="en-US" sz="2103"/>
              <a:t>Wie gelingt es uns auch in ambigen Sätzen, Anaphern aufzulösen?</a:t>
            </a:r>
          </a:p>
          <a:p>
            <a:endParaRPr lang="en-US" sz="901"/>
          </a:p>
          <a:p>
            <a:r>
              <a:rPr lang="en-US" sz="2103" b="1"/>
              <a:t>Subjekt-Bias:</a:t>
            </a:r>
            <a:br>
              <a:rPr lang="en-US" sz="2103" b="1"/>
            </a:br>
            <a:r>
              <a:rPr lang="en-US" sz="2103" i="1"/>
              <a:t>John hat Bill geschlagen. Mary sagte ihm, er solle nach Hause gehen.</a:t>
            </a:r>
            <a:br>
              <a:rPr lang="en-US" sz="2103" i="1"/>
            </a:br>
            <a:r>
              <a:rPr lang="en-US" sz="2103" i="1"/>
              <a:t>Bill wurde von John geschlagen. Mary sagte ihm, er solle nach Hause gehen.</a:t>
            </a:r>
          </a:p>
          <a:p>
            <a:endParaRPr lang="en-US" sz="2103" i="1"/>
          </a:p>
          <a:p>
            <a:r>
              <a:rPr lang="en-US" sz="2103">
                <a:sym typeface="Wingdings" pitchFamily="2" charset="2"/>
              </a:rPr>
              <a:t> wir tendieren dazu, </a:t>
            </a:r>
            <a:r>
              <a:rPr lang="en-US" sz="2103" i="1">
                <a:sym typeface="Wingdings" pitchFamily="2" charset="2"/>
              </a:rPr>
              <a:t>ihm </a:t>
            </a:r>
            <a:r>
              <a:rPr lang="en-US" sz="2103">
                <a:sym typeface="Wingdings" pitchFamily="2" charset="2"/>
              </a:rPr>
              <a:t>im ersten Satz auf John und im zweiten Satz auf Bill zu beziehen (wg. Subjektposition).</a:t>
            </a:r>
            <a:endParaRPr lang="en-US" sz="2103"/>
          </a:p>
        </p:txBody>
      </p:sp>
    </p:spTree>
    <p:extLst>
      <p:ext uri="{BB962C8B-B14F-4D97-AF65-F5344CB8AC3E}">
        <p14:creationId xmlns:p14="http://schemas.microsoft.com/office/powerpoint/2010/main" val="6265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D7637-1F93-F447-9807-4017C5F01CA7}"/>
              </a:ext>
            </a:extLst>
          </p:cNvPr>
          <p:cNvSpPr>
            <a:spLocks noGrp="1"/>
          </p:cNvSpPr>
          <p:nvPr>
            <p:ph type="title"/>
          </p:nvPr>
        </p:nvSpPr>
        <p:spPr/>
        <p:txBody>
          <a:bodyPr/>
          <a:lstStyle/>
          <a:p>
            <a:r>
              <a:rPr lang="en-US"/>
              <a:t>Anaphernresolution</a:t>
            </a:r>
          </a:p>
        </p:txBody>
      </p:sp>
      <p:sp>
        <p:nvSpPr>
          <p:cNvPr id="3" name="Content Placeholder 2">
            <a:extLst>
              <a:ext uri="{FF2B5EF4-FFF2-40B4-BE49-F238E27FC236}">
                <a16:creationId xmlns:a16="http://schemas.microsoft.com/office/drawing/2014/main" id="{6452FC72-9AF3-284B-941E-67EDAEE8B13E}"/>
              </a:ext>
            </a:extLst>
          </p:cNvPr>
          <p:cNvSpPr>
            <a:spLocks noGrp="1"/>
          </p:cNvSpPr>
          <p:nvPr>
            <p:ph idx="1"/>
          </p:nvPr>
        </p:nvSpPr>
        <p:spPr/>
        <p:txBody>
          <a:bodyPr>
            <a:noAutofit/>
          </a:bodyPr>
          <a:lstStyle/>
          <a:p>
            <a:r>
              <a:rPr lang="en-US" sz="2103"/>
              <a:t>Wie gelingt es uns auch in ambigen Sätzen, Anaphern aufzulösen?</a:t>
            </a:r>
          </a:p>
          <a:p>
            <a:endParaRPr lang="en-US" sz="2103"/>
          </a:p>
          <a:p>
            <a:r>
              <a:rPr lang="en-US" sz="2103" i="1"/>
              <a:t>John hat Bill geschlagen und dann hat Sarah ihn geschlagen.</a:t>
            </a:r>
          </a:p>
          <a:p>
            <a:r>
              <a:rPr lang="en-US" sz="2103">
                <a:sym typeface="Wingdings" pitchFamily="2" charset="2"/>
              </a:rPr>
              <a:t> Theorie der Präferenz für syntaktischen Parallelismus und Theorie des Subjekt-Bias machen unterschiedliche Voraussagen!</a:t>
            </a:r>
            <a:endParaRPr lang="en-US" sz="2103"/>
          </a:p>
        </p:txBody>
      </p:sp>
    </p:spTree>
    <p:extLst>
      <p:ext uri="{BB962C8B-B14F-4D97-AF65-F5344CB8AC3E}">
        <p14:creationId xmlns:p14="http://schemas.microsoft.com/office/powerpoint/2010/main" val="3097692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D7637-1F93-F447-9807-4017C5F01CA7}"/>
              </a:ext>
            </a:extLst>
          </p:cNvPr>
          <p:cNvSpPr>
            <a:spLocks noGrp="1"/>
          </p:cNvSpPr>
          <p:nvPr>
            <p:ph type="title"/>
          </p:nvPr>
        </p:nvSpPr>
        <p:spPr/>
        <p:txBody>
          <a:bodyPr/>
          <a:lstStyle/>
          <a:p>
            <a:r>
              <a:rPr lang="en-US"/>
              <a:t>Anaphernresolution</a:t>
            </a:r>
          </a:p>
        </p:txBody>
      </p:sp>
      <p:sp>
        <p:nvSpPr>
          <p:cNvPr id="3" name="Content Placeholder 2">
            <a:extLst>
              <a:ext uri="{FF2B5EF4-FFF2-40B4-BE49-F238E27FC236}">
                <a16:creationId xmlns:a16="http://schemas.microsoft.com/office/drawing/2014/main" id="{6452FC72-9AF3-284B-941E-67EDAEE8B13E}"/>
              </a:ext>
            </a:extLst>
          </p:cNvPr>
          <p:cNvSpPr>
            <a:spLocks noGrp="1"/>
          </p:cNvSpPr>
          <p:nvPr>
            <p:ph idx="1"/>
          </p:nvPr>
        </p:nvSpPr>
        <p:spPr/>
        <p:txBody>
          <a:bodyPr>
            <a:noAutofit/>
          </a:bodyPr>
          <a:lstStyle/>
          <a:p>
            <a:r>
              <a:rPr lang="en-US" sz="2103"/>
              <a:t>Wie gelingt es uns auch in ambigen Sätzen, Anaphern aufzulösen?</a:t>
            </a:r>
          </a:p>
          <a:p>
            <a:endParaRPr lang="en-US" sz="901"/>
          </a:p>
          <a:p>
            <a:r>
              <a:rPr lang="en-US" sz="2103" b="1"/>
              <a:t>Topikalität und Rezenz:</a:t>
            </a:r>
            <a:br>
              <a:rPr lang="en-US" sz="2103" b="1"/>
            </a:br>
            <a:r>
              <a:rPr lang="en-US" sz="2103"/>
              <a:t>a) </a:t>
            </a:r>
            <a:r>
              <a:rPr lang="en-US" sz="2103" i="1"/>
              <a:t>John hat Bill geschlagen. Mary sagte ihm, er solle nach Hause gehen.</a:t>
            </a:r>
            <a:br>
              <a:rPr lang="en-US" sz="2103" i="1"/>
            </a:br>
            <a:r>
              <a:rPr lang="en-US" sz="2103"/>
              <a:t>b) </a:t>
            </a:r>
            <a:r>
              <a:rPr lang="en-US" sz="2103" i="1"/>
              <a:t>Bill wurde von John geschlagen. Mary sagte ihm, er solle nach Hause gehen.</a:t>
            </a:r>
          </a:p>
          <a:p>
            <a:pPr marL="0" indent="0">
              <a:buNone/>
            </a:pPr>
            <a:r>
              <a:rPr lang="en-US" sz="2103">
                <a:sym typeface="Wingdings" pitchFamily="2" charset="2"/>
              </a:rPr>
              <a:t> Topikalität: Worum geht es in der Äußerung? (in a) um John, in b) um Bill); [Rezenz: wie rezent ist die letzte Erwähnung des Referenten?]</a:t>
            </a:r>
            <a:endParaRPr lang="en-US" sz="2103"/>
          </a:p>
        </p:txBody>
      </p:sp>
    </p:spTree>
    <p:extLst>
      <p:ext uri="{BB962C8B-B14F-4D97-AF65-F5344CB8AC3E}">
        <p14:creationId xmlns:p14="http://schemas.microsoft.com/office/powerpoint/2010/main" val="1481315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D7637-1F93-F447-9807-4017C5F01CA7}"/>
              </a:ext>
            </a:extLst>
          </p:cNvPr>
          <p:cNvSpPr>
            <a:spLocks noGrp="1"/>
          </p:cNvSpPr>
          <p:nvPr>
            <p:ph type="title"/>
          </p:nvPr>
        </p:nvSpPr>
        <p:spPr/>
        <p:txBody>
          <a:bodyPr/>
          <a:lstStyle/>
          <a:p>
            <a:r>
              <a:rPr lang="en-US"/>
              <a:t>Anaphernresolution</a:t>
            </a:r>
          </a:p>
        </p:txBody>
      </p:sp>
      <p:sp>
        <p:nvSpPr>
          <p:cNvPr id="3" name="Content Placeholder 2">
            <a:extLst>
              <a:ext uri="{FF2B5EF4-FFF2-40B4-BE49-F238E27FC236}">
                <a16:creationId xmlns:a16="http://schemas.microsoft.com/office/drawing/2014/main" id="{6452FC72-9AF3-284B-941E-67EDAEE8B13E}"/>
              </a:ext>
            </a:extLst>
          </p:cNvPr>
          <p:cNvSpPr>
            <a:spLocks noGrp="1"/>
          </p:cNvSpPr>
          <p:nvPr>
            <p:ph idx="1"/>
          </p:nvPr>
        </p:nvSpPr>
        <p:spPr/>
        <p:txBody>
          <a:bodyPr>
            <a:noAutofit/>
          </a:bodyPr>
          <a:lstStyle/>
          <a:p>
            <a:r>
              <a:rPr lang="en-US" sz="2103"/>
              <a:t>Wie gelingt es uns auch in ambigen Sätzen, Anaphern aufzulösen?</a:t>
            </a:r>
            <a:endParaRPr lang="en-US" sz="901"/>
          </a:p>
          <a:p>
            <a:pPr marL="343311" lvl="1" indent="0">
              <a:buNone/>
            </a:pPr>
            <a:r>
              <a:rPr lang="en-US" b="1"/>
              <a:t>Implizite Kausalität:</a:t>
            </a:r>
            <a:br>
              <a:rPr lang="en-US" b="1"/>
            </a:br>
            <a:r>
              <a:rPr lang="en-US" sz="1802"/>
              <a:t>Der Stadtrat  versagte dem Antragsteller   die Demonstration, weil er   gewalttätige Ausschreitungen befürchtete.</a:t>
            </a:r>
          </a:p>
          <a:p>
            <a:pPr marL="343311" lvl="1" indent="0">
              <a:buNone/>
            </a:pPr>
            <a:r>
              <a:rPr lang="en-US" sz="1802"/>
              <a:t>Der Stadtrat</a:t>
            </a:r>
            <a:r>
              <a:rPr lang="en-US" sz="1802" baseline="-25000"/>
              <a:t>   </a:t>
            </a:r>
            <a:r>
              <a:rPr lang="en-US" sz="1802"/>
              <a:t>versagte dem Antragsteller   die Demonstration, weil er   gewalttätige Ausschreitungen befürwortete.</a:t>
            </a:r>
          </a:p>
          <a:p>
            <a:endParaRPr lang="en-US" sz="300" i="1"/>
          </a:p>
          <a:p>
            <a:pPr marL="0" indent="0">
              <a:buNone/>
            </a:pPr>
            <a:r>
              <a:rPr lang="en-US" sz="2103">
                <a:sym typeface="Wingdings" pitchFamily="2" charset="2"/>
              </a:rPr>
              <a:t> Topikalität: Worum geht es in der Äußerung? (in a) um John, in b) um Bill); [Rezenz: wie rezent ist die letzte Erwähnung des Referenten?]</a:t>
            </a:r>
            <a:endParaRPr lang="en-US" sz="2103"/>
          </a:p>
        </p:txBody>
      </p:sp>
    </p:spTree>
    <p:extLst>
      <p:ext uri="{BB962C8B-B14F-4D97-AF65-F5344CB8AC3E}">
        <p14:creationId xmlns:p14="http://schemas.microsoft.com/office/powerpoint/2010/main" val="3813577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E7C60-27D7-9D4A-A541-6279D178C5FC}"/>
              </a:ext>
            </a:extLst>
          </p:cNvPr>
          <p:cNvSpPr>
            <a:spLocks noGrp="1"/>
          </p:cNvSpPr>
          <p:nvPr>
            <p:ph type="title"/>
          </p:nvPr>
        </p:nvSpPr>
        <p:spPr/>
        <p:txBody>
          <a:bodyPr/>
          <a:lstStyle/>
          <a:p>
            <a:r>
              <a:rPr lang="en-DE"/>
              <a:t>Anaphernresolution</a:t>
            </a:r>
          </a:p>
        </p:txBody>
      </p:sp>
      <p:sp>
        <p:nvSpPr>
          <p:cNvPr id="4" name="Footer Placeholder 3">
            <a:extLst>
              <a:ext uri="{FF2B5EF4-FFF2-40B4-BE49-F238E27FC236}">
                <a16:creationId xmlns:a16="http://schemas.microsoft.com/office/drawing/2014/main" id="{DC8FB9EF-36D6-774F-8A57-18DAC2F1F6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7B9115-88CC-C740-9D85-9EE27E75E034}"/>
              </a:ext>
            </a:extLst>
          </p:cNvPr>
          <p:cNvSpPr>
            <a:spLocks noGrp="1"/>
          </p:cNvSpPr>
          <p:nvPr>
            <p:ph type="sldNum" sz="quarter" idx="12"/>
          </p:nvPr>
        </p:nvSpPr>
        <p:spPr/>
        <p:txBody>
          <a:bodyPr/>
          <a:lstStyle/>
          <a:p>
            <a:fld id="{DE6CE4CA-966E-1A43-A2C9-5C3E08DE4200}" type="slidenum">
              <a:rPr lang="en-DE"/>
              <a:t>48</a:t>
            </a:fld>
            <a:endParaRPr lang="en-DE"/>
          </a:p>
        </p:txBody>
      </p:sp>
      <p:pic>
        <p:nvPicPr>
          <p:cNvPr id="6" name="Picture 5">
            <a:extLst>
              <a:ext uri="{FF2B5EF4-FFF2-40B4-BE49-F238E27FC236}">
                <a16:creationId xmlns:a16="http://schemas.microsoft.com/office/drawing/2014/main" id="{7150D0A0-024D-BE4C-BD21-431E447F5105}"/>
              </a:ext>
            </a:extLst>
          </p:cNvPr>
          <p:cNvPicPr>
            <a:picLocks noChangeAspect="1"/>
          </p:cNvPicPr>
          <p:nvPr/>
        </p:nvPicPr>
        <p:blipFill>
          <a:blip r:embed="rId3"/>
          <a:stretch>
            <a:fillRect/>
          </a:stretch>
        </p:blipFill>
        <p:spPr>
          <a:xfrm>
            <a:off x="2042719" y="1494805"/>
            <a:ext cx="5058562" cy="2986380"/>
          </a:xfrm>
          <a:prstGeom prst="rect">
            <a:avLst/>
          </a:prstGeom>
        </p:spPr>
      </p:pic>
      <p:sp>
        <p:nvSpPr>
          <p:cNvPr id="7" name="TextBox 6">
            <a:extLst>
              <a:ext uri="{FF2B5EF4-FFF2-40B4-BE49-F238E27FC236}">
                <a16:creationId xmlns:a16="http://schemas.microsoft.com/office/drawing/2014/main" id="{8B821B67-5C3D-094C-A28C-71B0BAFFAF11}"/>
              </a:ext>
            </a:extLst>
          </p:cNvPr>
          <p:cNvSpPr txBox="1"/>
          <p:nvPr/>
        </p:nvSpPr>
        <p:spPr>
          <a:xfrm>
            <a:off x="526594" y="1028726"/>
            <a:ext cx="7805124" cy="584775"/>
          </a:xfrm>
          <a:prstGeom prst="rect">
            <a:avLst/>
          </a:prstGeom>
          <a:noFill/>
        </p:spPr>
        <p:txBody>
          <a:bodyPr wrap="square" rtlCol="0">
            <a:spAutoFit/>
          </a:bodyPr>
          <a:lstStyle/>
          <a:p>
            <a:pPr algn="l"/>
            <a:r>
              <a:rPr lang="en-DE" sz="1600" dirty="0" err="1"/>
              <a:t>Die Mitglieder des Stadtrats erteilten der Demonstration der Querdenker keine Genehmigung, weil sie Gewalt...</a:t>
            </a:r>
          </a:p>
        </p:txBody>
      </p:sp>
      <p:sp>
        <p:nvSpPr>
          <p:cNvPr id="8" name="TextBox 7">
            <a:extLst>
              <a:ext uri="{FF2B5EF4-FFF2-40B4-BE49-F238E27FC236}">
                <a16:creationId xmlns:a16="http://schemas.microsoft.com/office/drawing/2014/main" id="{A6D312D5-4787-A143-92BD-C7EC12AB327F}"/>
              </a:ext>
            </a:extLst>
          </p:cNvPr>
          <p:cNvSpPr txBox="1"/>
          <p:nvPr/>
        </p:nvSpPr>
        <p:spPr>
          <a:xfrm>
            <a:off x="623514" y="4371395"/>
            <a:ext cx="3310522" cy="300210"/>
          </a:xfrm>
          <a:prstGeom prst="rect">
            <a:avLst/>
          </a:prstGeom>
          <a:noFill/>
        </p:spPr>
        <p:txBody>
          <a:bodyPr wrap="none" rtlCol="0">
            <a:spAutoFit/>
          </a:bodyPr>
          <a:lstStyle/>
          <a:p>
            <a:pPr algn="l"/>
            <a:r>
              <a:rPr lang="en-DE" dirty="0" err="1"/>
              <a:t>Auf wen bezieht sich das Pronomen </a:t>
            </a:r>
            <a:r>
              <a:rPr lang="en-DE" i="1" dirty="0" err="1"/>
              <a:t>sie?</a:t>
            </a:r>
            <a:endParaRPr lang="en-DE" dirty="0" err="1"/>
          </a:p>
        </p:txBody>
      </p:sp>
      <p:sp>
        <p:nvSpPr>
          <p:cNvPr id="9" name="TextBox 8">
            <a:extLst>
              <a:ext uri="{FF2B5EF4-FFF2-40B4-BE49-F238E27FC236}">
                <a16:creationId xmlns:a16="http://schemas.microsoft.com/office/drawing/2014/main" id="{A616FEC9-17B2-B242-B7EB-65FAD0023EAF}"/>
              </a:ext>
            </a:extLst>
          </p:cNvPr>
          <p:cNvSpPr txBox="1"/>
          <p:nvPr/>
        </p:nvSpPr>
        <p:spPr>
          <a:xfrm>
            <a:off x="2771800" y="1986683"/>
            <a:ext cx="1800200" cy="300210"/>
          </a:xfrm>
          <a:prstGeom prst="rect">
            <a:avLst/>
          </a:prstGeom>
          <a:noFill/>
        </p:spPr>
        <p:txBody>
          <a:bodyPr wrap="square" rtlCol="0">
            <a:spAutoFit/>
          </a:bodyPr>
          <a:lstStyle/>
          <a:p>
            <a:pPr algn="ctr"/>
            <a:r>
              <a:rPr lang="en-DE" dirty="0" err="1"/>
              <a:t>7</a:t>
            </a:r>
          </a:p>
        </p:txBody>
      </p:sp>
      <p:sp>
        <p:nvSpPr>
          <p:cNvPr id="10" name="TextBox 9">
            <a:extLst>
              <a:ext uri="{FF2B5EF4-FFF2-40B4-BE49-F238E27FC236}">
                <a16:creationId xmlns:a16="http://schemas.microsoft.com/office/drawing/2014/main" id="{18EA3A62-4D39-6843-80B5-C11A0FB6EC20}"/>
              </a:ext>
            </a:extLst>
          </p:cNvPr>
          <p:cNvSpPr txBox="1"/>
          <p:nvPr/>
        </p:nvSpPr>
        <p:spPr>
          <a:xfrm>
            <a:off x="2771800" y="3230763"/>
            <a:ext cx="1800200" cy="300210"/>
          </a:xfrm>
          <a:prstGeom prst="rect">
            <a:avLst/>
          </a:prstGeom>
          <a:noFill/>
        </p:spPr>
        <p:txBody>
          <a:bodyPr wrap="square" rtlCol="0">
            <a:spAutoFit/>
          </a:bodyPr>
          <a:lstStyle/>
          <a:p>
            <a:pPr algn="ctr"/>
            <a:r>
              <a:rPr lang="en-DE" dirty="0" err="1">
                <a:solidFill>
                  <a:schemeClr val="bg1"/>
                </a:solidFill>
              </a:rPr>
              <a:t>5</a:t>
            </a:r>
          </a:p>
        </p:txBody>
      </p:sp>
      <p:sp>
        <p:nvSpPr>
          <p:cNvPr id="11" name="TextBox 10">
            <a:extLst>
              <a:ext uri="{FF2B5EF4-FFF2-40B4-BE49-F238E27FC236}">
                <a16:creationId xmlns:a16="http://schemas.microsoft.com/office/drawing/2014/main" id="{21315565-C2BA-DF41-A131-DCCEC8AC952B}"/>
              </a:ext>
            </a:extLst>
          </p:cNvPr>
          <p:cNvSpPr txBox="1"/>
          <p:nvPr/>
        </p:nvSpPr>
        <p:spPr>
          <a:xfrm>
            <a:off x="5004048" y="3603063"/>
            <a:ext cx="1800200" cy="300210"/>
          </a:xfrm>
          <a:prstGeom prst="rect">
            <a:avLst/>
          </a:prstGeom>
          <a:noFill/>
        </p:spPr>
        <p:txBody>
          <a:bodyPr wrap="square" rtlCol="0">
            <a:spAutoFit/>
          </a:bodyPr>
          <a:lstStyle/>
          <a:p>
            <a:pPr algn="ctr"/>
            <a:r>
              <a:rPr lang="en-DE" dirty="0" err="1">
                <a:solidFill>
                  <a:schemeClr val="bg1"/>
                </a:solidFill>
              </a:rPr>
              <a:t>3</a:t>
            </a:r>
          </a:p>
        </p:txBody>
      </p:sp>
      <p:sp>
        <p:nvSpPr>
          <p:cNvPr id="12" name="TextBox 11">
            <a:extLst>
              <a:ext uri="{FF2B5EF4-FFF2-40B4-BE49-F238E27FC236}">
                <a16:creationId xmlns:a16="http://schemas.microsoft.com/office/drawing/2014/main" id="{5CDD6CD9-DDBD-FD4A-97D0-2E3D3F100E66}"/>
              </a:ext>
            </a:extLst>
          </p:cNvPr>
          <p:cNvSpPr txBox="1"/>
          <p:nvPr/>
        </p:nvSpPr>
        <p:spPr>
          <a:xfrm>
            <a:off x="4936540" y="1986683"/>
            <a:ext cx="1800200" cy="300210"/>
          </a:xfrm>
          <a:prstGeom prst="rect">
            <a:avLst/>
          </a:prstGeom>
          <a:noFill/>
        </p:spPr>
        <p:txBody>
          <a:bodyPr wrap="square" rtlCol="0">
            <a:spAutoFit/>
          </a:bodyPr>
          <a:lstStyle/>
          <a:p>
            <a:pPr algn="ctr"/>
            <a:r>
              <a:rPr lang="en-DE" dirty="0" err="1"/>
              <a:t>21</a:t>
            </a:r>
          </a:p>
        </p:txBody>
      </p:sp>
      <p:cxnSp>
        <p:nvCxnSpPr>
          <p:cNvPr id="14" name="Straight Arrow Connector 13">
            <a:extLst>
              <a:ext uri="{FF2B5EF4-FFF2-40B4-BE49-F238E27FC236}">
                <a16:creationId xmlns:a16="http://schemas.microsoft.com/office/drawing/2014/main" id="{37FB4FF5-9A03-A342-9218-01B3B7ECDEC9}"/>
              </a:ext>
            </a:extLst>
          </p:cNvPr>
          <p:cNvCxnSpPr/>
          <p:nvPr/>
        </p:nvCxnSpPr>
        <p:spPr>
          <a:xfrm flipH="1">
            <a:off x="6300192" y="2453923"/>
            <a:ext cx="1872208" cy="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F56E419-1ACB-A34B-86EE-1587899E6D03}"/>
              </a:ext>
            </a:extLst>
          </p:cNvPr>
          <p:cNvSpPr txBox="1"/>
          <p:nvPr/>
        </p:nvSpPr>
        <p:spPr>
          <a:xfrm>
            <a:off x="7101281" y="2502917"/>
            <a:ext cx="1377300" cy="300210"/>
          </a:xfrm>
          <a:prstGeom prst="rect">
            <a:avLst/>
          </a:prstGeom>
          <a:noFill/>
        </p:spPr>
        <p:txBody>
          <a:bodyPr wrap="none" rtlCol="0">
            <a:spAutoFit/>
          </a:bodyPr>
          <a:lstStyle/>
          <a:p>
            <a:pPr algn="l"/>
            <a:r>
              <a:rPr lang="en-DE" dirty="0" err="1"/>
              <a:t>die Querdenker</a:t>
            </a:r>
          </a:p>
        </p:txBody>
      </p:sp>
      <p:cxnSp>
        <p:nvCxnSpPr>
          <p:cNvPr id="16" name="Straight Arrow Connector 15">
            <a:extLst>
              <a:ext uri="{FF2B5EF4-FFF2-40B4-BE49-F238E27FC236}">
                <a16:creationId xmlns:a16="http://schemas.microsoft.com/office/drawing/2014/main" id="{E728BAFB-B713-D94E-B80F-A83F801A4F8F}"/>
              </a:ext>
            </a:extLst>
          </p:cNvPr>
          <p:cNvCxnSpPr/>
          <p:nvPr/>
        </p:nvCxnSpPr>
        <p:spPr>
          <a:xfrm flipH="1">
            <a:off x="6372130" y="3759092"/>
            <a:ext cx="1872208" cy="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3522A1D-925D-1045-8DA9-DC530D29A451}"/>
              </a:ext>
            </a:extLst>
          </p:cNvPr>
          <p:cNvSpPr txBox="1"/>
          <p:nvPr/>
        </p:nvSpPr>
        <p:spPr>
          <a:xfrm>
            <a:off x="7173219" y="3808086"/>
            <a:ext cx="1213794" cy="508088"/>
          </a:xfrm>
          <a:prstGeom prst="rect">
            <a:avLst/>
          </a:prstGeom>
          <a:noFill/>
        </p:spPr>
        <p:txBody>
          <a:bodyPr wrap="none" rtlCol="0">
            <a:spAutoFit/>
          </a:bodyPr>
          <a:lstStyle/>
          <a:p>
            <a:pPr algn="l"/>
            <a:r>
              <a:rPr lang="en-DE" dirty="0" err="1"/>
              <a:t>die Mitglieder</a:t>
            </a:r>
          </a:p>
          <a:p>
            <a:pPr algn="l"/>
            <a:r>
              <a:rPr lang="en-DE" dirty="0" err="1"/>
              <a:t>des Stadtrats</a:t>
            </a:r>
          </a:p>
        </p:txBody>
      </p:sp>
    </p:spTree>
    <p:extLst>
      <p:ext uri="{BB962C8B-B14F-4D97-AF65-F5344CB8AC3E}">
        <p14:creationId xmlns:p14="http://schemas.microsoft.com/office/powerpoint/2010/main" val="25173551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3C39B-5F79-2C4D-830E-584840964D34}"/>
              </a:ext>
            </a:extLst>
          </p:cNvPr>
          <p:cNvSpPr>
            <a:spLocks noGrp="1"/>
          </p:cNvSpPr>
          <p:nvPr>
            <p:ph type="title"/>
          </p:nvPr>
        </p:nvSpPr>
        <p:spPr/>
        <p:txBody>
          <a:bodyPr/>
          <a:lstStyle/>
          <a:p>
            <a:r>
              <a:rPr lang="en-DE"/>
              <a:t>Fazit</a:t>
            </a:r>
          </a:p>
        </p:txBody>
      </p:sp>
      <p:sp>
        <p:nvSpPr>
          <p:cNvPr id="3" name="Content Placeholder 2">
            <a:extLst>
              <a:ext uri="{FF2B5EF4-FFF2-40B4-BE49-F238E27FC236}">
                <a16:creationId xmlns:a16="http://schemas.microsoft.com/office/drawing/2014/main" id="{203AC755-3A9D-5349-9905-16131A04DF31}"/>
              </a:ext>
            </a:extLst>
          </p:cNvPr>
          <p:cNvSpPr>
            <a:spLocks noGrp="1"/>
          </p:cNvSpPr>
          <p:nvPr>
            <p:ph idx="1"/>
          </p:nvPr>
        </p:nvSpPr>
        <p:spPr/>
        <p:txBody>
          <a:bodyPr/>
          <a:lstStyle/>
          <a:p>
            <a:r>
              <a:rPr lang="en-DE" sz="2000"/>
              <a:t>Referenz, Deixis und Anaphorik hängen eng zusammen</a:t>
            </a:r>
          </a:p>
          <a:p>
            <a:r>
              <a:rPr lang="en-DE" sz="2000"/>
              <a:t>sie hängen eng mit der Kernfrage der Pragmatik zusammen, welche Rolle Kontext und Weltwissen in der Bedeutungskonstitution bzw. Bedeutungskonstruktion spielen</a:t>
            </a:r>
          </a:p>
          <a:p>
            <a:r>
              <a:rPr lang="en-DE" sz="2000"/>
              <a:t>"Die schiere Existenz von Deiktika zeigt eindringlich, daß eine Sprachanalyse, die von jeglichem Bezug auf die Situation der Äußerung abstrahiert, nicht weit führt." (Meibauer 2001: 22)</a:t>
            </a:r>
          </a:p>
          <a:p>
            <a:r>
              <a:rPr lang="en-DE" sz="2000"/>
              <a:t>bezüglich der genauen Beschreibung und Analyse von Referenz, Deixis und Anaphorik sowie der Beziehungen zwischen diesen Konzepten bestehen jedoch noch offene Fragen.</a:t>
            </a:r>
          </a:p>
        </p:txBody>
      </p:sp>
      <p:sp>
        <p:nvSpPr>
          <p:cNvPr id="4" name="Footer Placeholder 3">
            <a:extLst>
              <a:ext uri="{FF2B5EF4-FFF2-40B4-BE49-F238E27FC236}">
                <a16:creationId xmlns:a16="http://schemas.microsoft.com/office/drawing/2014/main" id="{906B01EA-8B9D-0247-B5AF-4BC33AF49DB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BDE8211-D887-7842-ADF9-F15CB5CF980F}"/>
              </a:ext>
            </a:extLst>
          </p:cNvPr>
          <p:cNvSpPr>
            <a:spLocks noGrp="1"/>
          </p:cNvSpPr>
          <p:nvPr>
            <p:ph type="sldNum" sz="quarter" idx="12"/>
          </p:nvPr>
        </p:nvSpPr>
        <p:spPr/>
        <p:txBody>
          <a:bodyPr/>
          <a:lstStyle/>
          <a:p>
            <a:fld id="{DE6CE4CA-966E-1A43-A2C9-5C3E08DE4200}" type="slidenum">
              <a:rPr lang="en-DE"/>
              <a:t>49</a:t>
            </a:fld>
            <a:endParaRPr lang="en-DE"/>
          </a:p>
        </p:txBody>
      </p:sp>
    </p:spTree>
    <p:extLst>
      <p:ext uri="{BB962C8B-B14F-4D97-AF65-F5344CB8AC3E}">
        <p14:creationId xmlns:p14="http://schemas.microsoft.com/office/powerpoint/2010/main" val="2215793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DC5BA-E37A-2743-BBAC-2B854A9626B9}"/>
              </a:ext>
            </a:extLst>
          </p:cNvPr>
          <p:cNvSpPr>
            <a:spLocks noGrp="1"/>
          </p:cNvSpPr>
          <p:nvPr>
            <p:ph type="title"/>
          </p:nvPr>
        </p:nvSpPr>
        <p:spPr/>
        <p:txBody>
          <a:bodyPr/>
          <a:lstStyle/>
          <a:p>
            <a:r>
              <a:rPr lang="en-DE"/>
              <a:t>Referenz und Deixis</a:t>
            </a:r>
          </a:p>
        </p:txBody>
      </p:sp>
      <p:sp>
        <p:nvSpPr>
          <p:cNvPr id="3" name="Footer Placeholder 2">
            <a:extLst>
              <a:ext uri="{FF2B5EF4-FFF2-40B4-BE49-F238E27FC236}">
                <a16:creationId xmlns:a16="http://schemas.microsoft.com/office/drawing/2014/main" id="{4A7C865C-32FA-1248-A793-1728CED83C3E}"/>
              </a:ext>
            </a:extLst>
          </p:cNvPr>
          <p:cNvSpPr>
            <a:spLocks noGrp="1"/>
          </p:cNvSpPr>
          <p:nvPr>
            <p:ph type="ftr" sz="quarter" idx="11"/>
          </p:nvPr>
        </p:nvSpPr>
        <p:spPr/>
        <p:txBody>
          <a:bodyPr/>
          <a:lstStyle/>
          <a:p>
            <a:r>
              <a:rPr lang="de-DE"/>
              <a:t>(Meibauer 2001: 12)</a:t>
            </a:r>
          </a:p>
        </p:txBody>
      </p:sp>
      <p:sp>
        <p:nvSpPr>
          <p:cNvPr id="4" name="Slide Number Placeholder 3">
            <a:extLst>
              <a:ext uri="{FF2B5EF4-FFF2-40B4-BE49-F238E27FC236}">
                <a16:creationId xmlns:a16="http://schemas.microsoft.com/office/drawing/2014/main" id="{6095AAD8-CEEC-4546-8A51-16632624BE7B}"/>
              </a:ext>
            </a:extLst>
          </p:cNvPr>
          <p:cNvSpPr>
            <a:spLocks noGrp="1"/>
          </p:cNvSpPr>
          <p:nvPr>
            <p:ph type="sldNum" sz="quarter" idx="12"/>
          </p:nvPr>
        </p:nvSpPr>
        <p:spPr/>
        <p:txBody>
          <a:bodyPr/>
          <a:lstStyle/>
          <a:p>
            <a:fld id="{9D195BCC-3514-4B1B-9C18-24F3D67EC549}" type="slidenum">
              <a:rPr lang="de-DE" smtClean="0"/>
              <a:t>5</a:t>
            </a:fld>
            <a:endParaRPr lang="de-DE" dirty="0"/>
          </a:p>
        </p:txBody>
      </p:sp>
      <p:sp>
        <p:nvSpPr>
          <p:cNvPr id="5" name="Text Placeholder 4">
            <a:extLst>
              <a:ext uri="{FF2B5EF4-FFF2-40B4-BE49-F238E27FC236}">
                <a16:creationId xmlns:a16="http://schemas.microsoft.com/office/drawing/2014/main" id="{10A48494-BBD1-E140-8580-998B6A80CA69}"/>
              </a:ext>
            </a:extLst>
          </p:cNvPr>
          <p:cNvSpPr>
            <a:spLocks noGrp="1"/>
          </p:cNvSpPr>
          <p:nvPr>
            <p:ph type="body" sz="quarter" idx="13"/>
          </p:nvPr>
        </p:nvSpPr>
        <p:spPr/>
        <p:txBody>
          <a:bodyPr/>
          <a:lstStyle/>
          <a:p>
            <a:r>
              <a:rPr lang="en-DE"/>
              <a:t>Die sprachliche Bezugnahme auf Personen, Gegenstände oder Sachverhalte (kontextabhängig oder -unabhängig) nennt man </a:t>
            </a:r>
            <a:r>
              <a:rPr lang="en-DE" b="1"/>
              <a:t>Referenz</a:t>
            </a:r>
            <a:r>
              <a:rPr lang="en-DE"/>
              <a:t>.</a:t>
            </a:r>
          </a:p>
          <a:p>
            <a:endParaRPr lang="en-DE"/>
          </a:p>
          <a:p>
            <a:r>
              <a:rPr lang="en-DE"/>
              <a:t>Wird mithilfe deiktischer Ausdrücke (z.B. </a:t>
            </a:r>
            <a:r>
              <a:rPr lang="en-DE" i="1"/>
              <a:t>ich, jetzt, hier</a:t>
            </a:r>
            <a:r>
              <a:rPr lang="en-DE"/>
              <a:t>) referiert, spricht man von </a:t>
            </a:r>
            <a:r>
              <a:rPr lang="en-DE" b="1"/>
              <a:t>Deixis.</a:t>
            </a:r>
            <a:endParaRPr lang="en-DE"/>
          </a:p>
        </p:txBody>
      </p:sp>
    </p:spTree>
    <p:extLst>
      <p:ext uri="{BB962C8B-B14F-4D97-AF65-F5344CB8AC3E}">
        <p14:creationId xmlns:p14="http://schemas.microsoft.com/office/powerpoint/2010/main" val="3674207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C9D64-8C88-8546-9D3D-71313E7C241A}"/>
              </a:ext>
            </a:extLst>
          </p:cNvPr>
          <p:cNvSpPr>
            <a:spLocks noGrp="1"/>
          </p:cNvSpPr>
          <p:nvPr>
            <p:ph type="title"/>
          </p:nvPr>
        </p:nvSpPr>
        <p:spPr/>
        <p:txBody>
          <a:bodyPr/>
          <a:lstStyle/>
          <a:p>
            <a:r>
              <a:rPr lang="en-DE"/>
              <a:t>Literatur</a:t>
            </a:r>
          </a:p>
        </p:txBody>
      </p:sp>
      <p:sp>
        <p:nvSpPr>
          <p:cNvPr id="3" name="Content Placeholder 2">
            <a:extLst>
              <a:ext uri="{FF2B5EF4-FFF2-40B4-BE49-F238E27FC236}">
                <a16:creationId xmlns:a16="http://schemas.microsoft.com/office/drawing/2014/main" id="{409A4D69-A26D-2845-A872-1B17E04ED694}"/>
              </a:ext>
            </a:extLst>
          </p:cNvPr>
          <p:cNvSpPr>
            <a:spLocks noGrp="1"/>
          </p:cNvSpPr>
          <p:nvPr>
            <p:ph idx="1"/>
          </p:nvPr>
        </p:nvSpPr>
        <p:spPr>
          <a:xfrm>
            <a:off x="518555" y="1095676"/>
            <a:ext cx="8100956" cy="3423465"/>
          </a:xfrm>
        </p:spPr>
        <p:txBody>
          <a:bodyPr/>
          <a:lstStyle/>
          <a:p>
            <a:pPr>
              <a:spcBef>
                <a:spcPts val="0"/>
              </a:spcBef>
            </a:pPr>
            <a:r>
              <a:rPr lang="en-GB" sz="1200">
                <a:effectLst/>
              </a:rPr>
              <a:t>Abbott, Barbara. 2010. </a:t>
            </a:r>
            <a:r>
              <a:rPr lang="en-GB" sz="1200" i="1">
                <a:effectLst/>
              </a:rPr>
              <a:t>Reference</a:t>
            </a:r>
            <a:r>
              <a:rPr lang="en-GB" sz="1200">
                <a:effectLst/>
              </a:rPr>
              <a:t>. (Oxford Surveys in Semantics &amp; Pragmatics 2). Oxford: Oxford University Press.</a:t>
            </a:r>
          </a:p>
          <a:p>
            <a:pPr>
              <a:spcBef>
                <a:spcPts val="0"/>
              </a:spcBef>
            </a:pPr>
            <a:r>
              <a:rPr lang="en-GB" sz="1200">
                <a:effectLst/>
              </a:rPr>
              <a:t>Auer, Peter. 2013. Einleitung. In Peter Auer (ed.), </a:t>
            </a:r>
            <a:r>
              <a:rPr lang="en-GB" sz="1200" i="1">
                <a:effectLst/>
              </a:rPr>
              <a:t>Sprachwissenschaft: Grammatik, Interaktion, Kognition</a:t>
            </a:r>
            <a:r>
              <a:rPr lang="en-GB" sz="1200">
                <a:effectLst/>
              </a:rPr>
              <a:t>, 1–42. Stuttgart: Metzler.</a:t>
            </a:r>
          </a:p>
          <a:p>
            <a:pPr>
              <a:spcBef>
                <a:spcPts val="0"/>
              </a:spcBef>
            </a:pPr>
            <a:r>
              <a:rPr lang="en-GB" sz="1200">
                <a:effectLst/>
              </a:rPr>
              <a:t>Carlson, Gregory. 2006. Reference. In Laurence R. Horn &amp; Gregory Ward (eds.), </a:t>
            </a:r>
            <a:r>
              <a:rPr lang="en-GB" sz="1200" i="1">
                <a:effectLst/>
              </a:rPr>
              <a:t>Handbook of Pragmatics</a:t>
            </a:r>
            <a:r>
              <a:rPr lang="en-GB" sz="1200">
                <a:effectLst/>
              </a:rPr>
              <a:t>, 74–96. Oxford: Blackwell.</a:t>
            </a:r>
          </a:p>
          <a:p>
            <a:pPr>
              <a:spcBef>
                <a:spcPts val="0"/>
              </a:spcBef>
            </a:pPr>
            <a:r>
              <a:rPr lang="en-GB" sz="1200">
                <a:effectLst/>
              </a:rPr>
              <a:t>Clark, Herbert H. &amp; Deanna Wilkes-Gibbs. 1986. Referring as a collaborative process. </a:t>
            </a:r>
            <a:r>
              <a:rPr lang="en-GB" sz="1200" i="1">
                <a:effectLst/>
              </a:rPr>
              <a:t>Cognition</a:t>
            </a:r>
            <a:r>
              <a:rPr lang="en-GB" sz="1200">
                <a:effectLst/>
              </a:rPr>
              <a:t> 22(1). 1–39.</a:t>
            </a:r>
          </a:p>
          <a:p>
            <a:pPr>
              <a:spcBef>
                <a:spcPts val="0"/>
              </a:spcBef>
            </a:pPr>
            <a:r>
              <a:rPr lang="en-GB" sz="1200">
                <a:effectLst/>
              </a:rPr>
              <a:t>Cummins, Chris. 2019. </a:t>
            </a:r>
            <a:r>
              <a:rPr lang="en-GB" sz="1200" i="1">
                <a:effectLst/>
              </a:rPr>
              <a:t>Pragmatics</a:t>
            </a:r>
            <a:r>
              <a:rPr lang="en-GB" sz="1200">
                <a:effectLst/>
              </a:rPr>
              <a:t>. Edinburgh: Edinburgh University Press.</a:t>
            </a:r>
          </a:p>
          <a:p>
            <a:pPr>
              <a:spcBef>
                <a:spcPts val="0"/>
              </a:spcBef>
            </a:pPr>
            <a:r>
              <a:rPr lang="en-GB" sz="1200">
                <a:effectLst/>
              </a:rPr>
              <a:t>Finkbeiner, Rita. 2015. </a:t>
            </a:r>
            <a:r>
              <a:rPr lang="en-GB" sz="1200" i="1">
                <a:effectLst/>
              </a:rPr>
              <a:t>Einführung in die Pragmatik</a:t>
            </a:r>
            <a:r>
              <a:rPr lang="en-GB" sz="1200">
                <a:effectLst/>
              </a:rPr>
              <a:t>. Darmstadt: WBG.</a:t>
            </a:r>
          </a:p>
          <a:p>
            <a:pPr>
              <a:spcBef>
                <a:spcPts val="0"/>
              </a:spcBef>
            </a:pPr>
            <a:r>
              <a:rPr lang="en-GB" sz="1200">
                <a:effectLst/>
              </a:rPr>
              <a:t>Levinson, Stephen C. 1983. </a:t>
            </a:r>
            <a:r>
              <a:rPr lang="en-GB" sz="1200" i="1">
                <a:effectLst/>
              </a:rPr>
              <a:t>Pragmatics</a:t>
            </a:r>
            <a:r>
              <a:rPr lang="en-GB" sz="1200">
                <a:effectLst/>
              </a:rPr>
              <a:t>. (Cambridge Textbooks in Linguistics). Cambridge; New York: Cambridge University Press.</a:t>
            </a:r>
          </a:p>
          <a:p>
            <a:pPr>
              <a:spcBef>
                <a:spcPts val="0"/>
              </a:spcBef>
            </a:pPr>
            <a:r>
              <a:rPr lang="en-GB" sz="1200">
                <a:effectLst/>
              </a:rPr>
              <a:t>Levinson, Stephen C. 2006. Deixis. In Laurence R. Horn &amp; Gregory Ward (eds.), </a:t>
            </a:r>
            <a:r>
              <a:rPr lang="en-GB" sz="1200" i="1">
                <a:effectLst/>
              </a:rPr>
              <a:t>Handbook of Pragmatics</a:t>
            </a:r>
            <a:r>
              <a:rPr lang="en-GB" sz="1200">
                <a:effectLst/>
              </a:rPr>
              <a:t>, 97–121. Oxford: Blackwell.</a:t>
            </a:r>
          </a:p>
          <a:p>
            <a:pPr>
              <a:spcBef>
                <a:spcPts val="0"/>
              </a:spcBef>
            </a:pPr>
            <a:r>
              <a:rPr lang="en-GB" sz="1200">
                <a:effectLst/>
              </a:rPr>
              <a:t>Meibauer, Jörg. 2001. </a:t>
            </a:r>
            <a:r>
              <a:rPr lang="en-GB" sz="1200" i="1">
                <a:effectLst/>
              </a:rPr>
              <a:t>Pragmatik: Eine Einführung</a:t>
            </a:r>
            <a:r>
              <a:rPr lang="en-GB" sz="1200">
                <a:effectLst/>
              </a:rPr>
              <a:t>. 2nd ed. Tübingen: Stauffenburg.</a:t>
            </a:r>
          </a:p>
          <a:p>
            <a:pPr>
              <a:spcBef>
                <a:spcPts val="0"/>
              </a:spcBef>
            </a:pPr>
            <a:r>
              <a:rPr lang="en-GB" sz="1200">
                <a:effectLst/>
              </a:rPr>
              <a:t>Morris, Charles W. 1939. Esthetics and the Theory of Signs. </a:t>
            </a:r>
            <a:r>
              <a:rPr lang="en-GB" sz="1200" i="1">
                <a:effectLst/>
              </a:rPr>
              <a:t>The Journal of Unified Science (Erkenntnis)</a:t>
            </a:r>
            <a:r>
              <a:rPr lang="en-GB" sz="1200">
                <a:effectLst/>
              </a:rPr>
              <a:t> 8(1/3). Springer. 131–150.</a:t>
            </a:r>
          </a:p>
          <a:p>
            <a:pPr>
              <a:spcBef>
                <a:spcPts val="0"/>
              </a:spcBef>
            </a:pPr>
            <a:r>
              <a:rPr lang="en-GB" sz="1200">
                <a:effectLst/>
              </a:rPr>
              <a:t>Searle, John R. 1969. </a:t>
            </a:r>
            <a:r>
              <a:rPr lang="en-GB" sz="1200" i="1">
                <a:effectLst/>
              </a:rPr>
              <a:t>Speech acts. An essay in the philosophy of language</a:t>
            </a:r>
            <a:r>
              <a:rPr lang="en-GB" sz="1200">
                <a:effectLst/>
              </a:rPr>
              <a:t>. Cambridge: Cambridge University Press.</a:t>
            </a:r>
          </a:p>
          <a:p>
            <a:pPr>
              <a:spcBef>
                <a:spcPts val="0"/>
              </a:spcBef>
            </a:pPr>
            <a:r>
              <a:rPr lang="en-GB" sz="1200">
                <a:effectLst/>
              </a:rPr>
              <a:t>Spiegel, Der. 2010. </a:t>
            </a:r>
            <a:r>
              <a:rPr lang="en-GB" sz="1200" i="1">
                <a:effectLst/>
              </a:rPr>
              <a:t>Hohlspiegel. Die besten Fundstücke</a:t>
            </a:r>
            <a:r>
              <a:rPr lang="en-GB" sz="1200">
                <a:effectLst/>
              </a:rPr>
              <a:t>. München: Heyne.</a:t>
            </a:r>
          </a:p>
          <a:p>
            <a:pPr>
              <a:spcBef>
                <a:spcPts val="0"/>
              </a:spcBef>
            </a:pPr>
            <a:r>
              <a:rPr lang="en-GB" sz="1200">
                <a:effectLst/>
              </a:rPr>
              <a:t>Winograd, Terry. 1972. </a:t>
            </a:r>
            <a:r>
              <a:rPr lang="en-GB" sz="1200" i="1">
                <a:effectLst/>
              </a:rPr>
              <a:t>Understanding natural language</a:t>
            </a:r>
            <a:r>
              <a:rPr lang="en-GB" sz="1200">
                <a:effectLst/>
              </a:rPr>
              <a:t>. New York: Academic Press.</a:t>
            </a:r>
          </a:p>
          <a:p>
            <a:pPr>
              <a:spcBef>
                <a:spcPts val="0"/>
              </a:spcBef>
            </a:pPr>
            <a:endParaRPr lang="en-GB" sz="1200">
              <a:effectLst/>
            </a:endParaRPr>
          </a:p>
        </p:txBody>
      </p:sp>
      <p:sp>
        <p:nvSpPr>
          <p:cNvPr id="4" name="Footer Placeholder 3">
            <a:extLst>
              <a:ext uri="{FF2B5EF4-FFF2-40B4-BE49-F238E27FC236}">
                <a16:creationId xmlns:a16="http://schemas.microsoft.com/office/drawing/2014/main" id="{FB5234EC-35B7-B843-A7DE-C76742058A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121F63-806A-6B41-B09E-5796F3C2C4FA}"/>
              </a:ext>
            </a:extLst>
          </p:cNvPr>
          <p:cNvSpPr>
            <a:spLocks noGrp="1"/>
          </p:cNvSpPr>
          <p:nvPr>
            <p:ph type="sldNum" sz="quarter" idx="12"/>
          </p:nvPr>
        </p:nvSpPr>
        <p:spPr/>
        <p:txBody>
          <a:bodyPr/>
          <a:lstStyle/>
          <a:p>
            <a:fld id="{DE6CE4CA-966E-1A43-A2C9-5C3E08DE4200}" type="slidenum">
              <a:rPr lang="en-DE"/>
              <a:t>50</a:t>
            </a:fld>
            <a:endParaRPr lang="en-DE"/>
          </a:p>
        </p:txBody>
      </p:sp>
    </p:spTree>
    <p:extLst>
      <p:ext uri="{BB962C8B-B14F-4D97-AF65-F5344CB8AC3E}">
        <p14:creationId xmlns:p14="http://schemas.microsoft.com/office/powerpoint/2010/main" val="3506489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A35157E2-6959-4F0C-882A-90D00C20C0B6}"/>
              </a:ext>
            </a:extLst>
          </p:cNvPr>
          <p:cNvSpPr>
            <a:spLocks noGrp="1"/>
          </p:cNvSpPr>
          <p:nvPr>
            <p:ph type="title"/>
          </p:nvPr>
        </p:nvSpPr>
        <p:spPr/>
        <p:txBody>
          <a:bodyPr/>
          <a:lstStyle/>
          <a:p>
            <a:r>
              <a:rPr lang="de-DE" dirty="0" err="1"/>
              <a:t>Vielen Dank!</a:t>
            </a:r>
            <a:endParaRPr lang="de-DE" dirty="0"/>
          </a:p>
        </p:txBody>
      </p:sp>
      <p:sp>
        <p:nvSpPr>
          <p:cNvPr id="2" name="Fußzeilenplatzhalter 1">
            <a:extLst>
              <a:ext uri="{FF2B5EF4-FFF2-40B4-BE49-F238E27FC236}">
                <a16:creationId xmlns:a16="http://schemas.microsoft.com/office/drawing/2014/main" id="{3C79543D-FBC3-4538-B1A9-DCB3D8F5B090}"/>
              </a:ext>
            </a:extLst>
          </p:cNvPr>
          <p:cNvSpPr>
            <a:spLocks noGrp="1"/>
          </p:cNvSpPr>
          <p:nvPr>
            <p:ph type="ftr" sz="quarter" idx="11"/>
          </p:nvPr>
        </p:nvSpPr>
        <p:spPr/>
        <p:txBody>
          <a:bodyPr/>
          <a:lstStyle/>
          <a:p>
            <a:endParaRPr lang="de-DE"/>
          </a:p>
        </p:txBody>
      </p:sp>
      <p:sp>
        <p:nvSpPr>
          <p:cNvPr id="3" name="Foliennummernplatzhalter 2">
            <a:extLst>
              <a:ext uri="{FF2B5EF4-FFF2-40B4-BE49-F238E27FC236}">
                <a16:creationId xmlns:a16="http://schemas.microsoft.com/office/drawing/2014/main" id="{14A0E295-A48E-4D32-8C1D-C5879FB3F336}"/>
              </a:ext>
            </a:extLst>
          </p:cNvPr>
          <p:cNvSpPr>
            <a:spLocks noGrp="1"/>
          </p:cNvSpPr>
          <p:nvPr>
            <p:ph type="sldNum" sz="quarter" idx="12"/>
          </p:nvPr>
        </p:nvSpPr>
        <p:spPr/>
        <p:txBody>
          <a:bodyPr/>
          <a:lstStyle/>
          <a:p>
            <a:fld id="{9D195BCC-3514-4B1B-9C18-24F3D67EC549}" type="slidenum">
              <a:rPr lang="de-DE" smtClean="0"/>
              <a:pPr/>
              <a:t>51</a:t>
            </a:fld>
            <a:endParaRPr lang="de-DE"/>
          </a:p>
        </p:txBody>
      </p:sp>
    </p:spTree>
    <p:extLst>
      <p:ext uri="{BB962C8B-B14F-4D97-AF65-F5344CB8AC3E}">
        <p14:creationId xmlns:p14="http://schemas.microsoft.com/office/powerpoint/2010/main" val="96653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84D14-20F0-944A-933E-9909FD7FAA1D}"/>
              </a:ext>
            </a:extLst>
          </p:cNvPr>
          <p:cNvSpPr>
            <a:spLocks noGrp="1"/>
          </p:cNvSpPr>
          <p:nvPr>
            <p:ph type="title"/>
          </p:nvPr>
        </p:nvSpPr>
        <p:spPr/>
        <p:txBody>
          <a:bodyPr/>
          <a:lstStyle/>
          <a:p>
            <a:r>
              <a:rPr lang="en-US"/>
              <a:t>Referenz</a:t>
            </a:r>
          </a:p>
        </p:txBody>
      </p:sp>
      <p:sp>
        <p:nvSpPr>
          <p:cNvPr id="3" name="Content Placeholder 2">
            <a:extLst>
              <a:ext uri="{FF2B5EF4-FFF2-40B4-BE49-F238E27FC236}">
                <a16:creationId xmlns:a16="http://schemas.microsoft.com/office/drawing/2014/main" id="{9B1A21D4-FA90-9D48-9FA9-8ED88447AB9F}"/>
              </a:ext>
            </a:extLst>
          </p:cNvPr>
          <p:cNvSpPr>
            <a:spLocks noGrp="1"/>
          </p:cNvSpPr>
          <p:nvPr>
            <p:ph idx="1"/>
          </p:nvPr>
        </p:nvSpPr>
        <p:spPr/>
        <p:txBody>
          <a:bodyPr/>
          <a:lstStyle/>
          <a:p>
            <a:r>
              <a:rPr lang="en-US" sz="2000"/>
              <a:t>sprachliche Bezugnahme auf Personen, Gegenstände oder Sachverhalte</a:t>
            </a:r>
          </a:p>
          <a:p>
            <a:r>
              <a:rPr lang="en-US" sz="2000"/>
              <a:t>kann kontextabhängig sein</a:t>
            </a:r>
          </a:p>
          <a:p>
            <a:pPr lvl="1"/>
            <a:r>
              <a:rPr lang="en-US" sz="1800" i="1"/>
              <a:t>der Mond </a:t>
            </a:r>
            <a:r>
              <a:rPr lang="en-US" sz="1800"/>
              <a:t>und</a:t>
            </a:r>
            <a:r>
              <a:rPr lang="en-US" sz="1800" i="1"/>
              <a:t> mein Auto </a:t>
            </a:r>
            <a:r>
              <a:rPr lang="en-US" sz="1800"/>
              <a:t>referieren auf konkreten außersprachlichen Gegenstand</a:t>
            </a:r>
          </a:p>
          <a:p>
            <a:pPr lvl="1"/>
            <a:r>
              <a:rPr lang="en-US" sz="1800"/>
              <a:t>bei </a:t>
            </a:r>
            <a:r>
              <a:rPr lang="en-US" sz="1800" i="1"/>
              <a:t>mein Auto </a:t>
            </a:r>
            <a:r>
              <a:rPr lang="en-US" sz="1800"/>
              <a:t>ändert sich der Referent, je nachdem, wer die Äußerung tätigt</a:t>
            </a:r>
          </a:p>
        </p:txBody>
      </p:sp>
      <p:sp>
        <p:nvSpPr>
          <p:cNvPr id="4" name="Footer Placeholder 2">
            <a:extLst>
              <a:ext uri="{FF2B5EF4-FFF2-40B4-BE49-F238E27FC236}">
                <a16:creationId xmlns:a16="http://schemas.microsoft.com/office/drawing/2014/main" id="{723FF9B3-D24D-7A46-84BE-07C51B7D92FC}"/>
              </a:ext>
            </a:extLst>
          </p:cNvPr>
          <p:cNvSpPr>
            <a:spLocks noGrp="1"/>
          </p:cNvSpPr>
          <p:nvPr>
            <p:ph type="ftr" sz="quarter" idx="11"/>
          </p:nvPr>
        </p:nvSpPr>
        <p:spPr>
          <a:xfrm>
            <a:off x="628650" y="4975579"/>
            <a:ext cx="7129704" cy="148683"/>
          </a:xfrm>
        </p:spPr>
        <p:txBody>
          <a:bodyPr/>
          <a:lstStyle/>
          <a:p>
            <a:r>
              <a:rPr lang="de-DE"/>
              <a:t>(Cummins 2019: 100f)</a:t>
            </a:r>
          </a:p>
        </p:txBody>
      </p:sp>
    </p:spTree>
    <p:extLst>
      <p:ext uri="{BB962C8B-B14F-4D97-AF65-F5344CB8AC3E}">
        <p14:creationId xmlns:p14="http://schemas.microsoft.com/office/powerpoint/2010/main" val="3154348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6B1E6-FB51-E44D-80E9-01EABF7B3A29}"/>
              </a:ext>
            </a:extLst>
          </p:cNvPr>
          <p:cNvSpPr>
            <a:spLocks noGrp="1"/>
          </p:cNvSpPr>
          <p:nvPr>
            <p:ph type="title"/>
          </p:nvPr>
        </p:nvSpPr>
        <p:spPr/>
        <p:txBody>
          <a:bodyPr/>
          <a:lstStyle/>
          <a:p>
            <a:r>
              <a:rPr lang="en-DE"/>
              <a:t>Wh. aus Sitzung 3</a:t>
            </a:r>
          </a:p>
        </p:txBody>
      </p:sp>
      <p:sp>
        <p:nvSpPr>
          <p:cNvPr id="3" name="Footer Placeholder 2">
            <a:extLst>
              <a:ext uri="{FF2B5EF4-FFF2-40B4-BE49-F238E27FC236}">
                <a16:creationId xmlns:a16="http://schemas.microsoft.com/office/drawing/2014/main" id="{290D783E-9B29-9B4C-8110-28BFD7779248}"/>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49C8C365-27E7-F64B-80FC-FA5BDFB2F3AE}"/>
              </a:ext>
            </a:extLst>
          </p:cNvPr>
          <p:cNvSpPr>
            <a:spLocks noGrp="1"/>
          </p:cNvSpPr>
          <p:nvPr>
            <p:ph type="sldNum" sz="quarter" idx="12"/>
          </p:nvPr>
        </p:nvSpPr>
        <p:spPr/>
        <p:txBody>
          <a:bodyPr/>
          <a:lstStyle/>
          <a:p>
            <a:fld id="{9D195BCC-3514-4B1B-9C18-24F3D67EC549}" type="slidenum">
              <a:rPr lang="de-DE" smtClean="0"/>
              <a:t>7</a:t>
            </a:fld>
            <a:endParaRPr lang="de-DE"/>
          </a:p>
        </p:txBody>
      </p:sp>
      <p:sp>
        <p:nvSpPr>
          <p:cNvPr id="5" name="Text Placeholder 4">
            <a:extLst>
              <a:ext uri="{FF2B5EF4-FFF2-40B4-BE49-F238E27FC236}">
                <a16:creationId xmlns:a16="http://schemas.microsoft.com/office/drawing/2014/main" id="{62658B9C-C8BA-BB41-B717-E853CC656CB7}"/>
              </a:ext>
            </a:extLst>
          </p:cNvPr>
          <p:cNvSpPr>
            <a:spLocks noGrp="1"/>
          </p:cNvSpPr>
          <p:nvPr>
            <p:ph type="body" sz="quarter" idx="14"/>
          </p:nvPr>
        </p:nvSpPr>
        <p:spPr/>
        <p:txBody>
          <a:bodyPr/>
          <a:lstStyle/>
          <a:p>
            <a:pPr marL="0" indent="0" algn="ctr">
              <a:buNone/>
            </a:pPr>
            <a:r>
              <a:rPr lang="en-DE"/>
              <a:t>"</a:t>
            </a:r>
            <a:r>
              <a:rPr lang="en-GB"/>
              <a:t>Unter (semantischer) </a:t>
            </a:r>
            <a:r>
              <a:rPr lang="en-GB" b="1"/>
              <a:t>Referenz</a:t>
            </a:r>
            <a:r>
              <a:rPr lang="en-GB"/>
              <a:t> wird die Eigenschaft von Ausdrücken verstanden, auf etwas referieren zu können. Der Gegenstand, auf den referiert wird, wird </a:t>
            </a:r>
            <a:r>
              <a:rPr lang="en-GB" b="1"/>
              <a:t>Referent</a:t>
            </a:r>
            <a:r>
              <a:rPr lang="en-GB"/>
              <a:t> genannt.</a:t>
            </a:r>
            <a:r>
              <a:rPr lang="en-DE"/>
              <a:t>" (Pafel &amp; Reich 2016: 9)</a:t>
            </a:r>
          </a:p>
          <a:p>
            <a:pPr marL="0" indent="0" algn="ctr">
              <a:buNone/>
            </a:pPr>
            <a:endParaRPr lang="en-DE"/>
          </a:p>
          <a:p>
            <a:pPr marL="0" indent="0" algn="ctr">
              <a:buNone/>
            </a:pPr>
            <a:endParaRPr lang="en-GB"/>
          </a:p>
        </p:txBody>
      </p:sp>
      <p:sp>
        <p:nvSpPr>
          <p:cNvPr id="6" name="Text Placeholder 5">
            <a:extLst>
              <a:ext uri="{FF2B5EF4-FFF2-40B4-BE49-F238E27FC236}">
                <a16:creationId xmlns:a16="http://schemas.microsoft.com/office/drawing/2014/main" id="{63FDD118-712C-7D4F-95A0-0C094A54E421}"/>
              </a:ext>
            </a:extLst>
          </p:cNvPr>
          <p:cNvSpPr>
            <a:spLocks noGrp="1"/>
          </p:cNvSpPr>
          <p:nvPr>
            <p:ph type="body" sz="quarter" idx="15"/>
          </p:nvPr>
        </p:nvSpPr>
        <p:spPr/>
        <p:txBody>
          <a:bodyPr/>
          <a:lstStyle/>
          <a:p>
            <a:r>
              <a:rPr lang="en-DE"/>
              <a:t>Referenz</a:t>
            </a:r>
          </a:p>
        </p:txBody>
      </p:sp>
      <p:pic>
        <p:nvPicPr>
          <p:cNvPr id="7" name="Picture 2">
            <a:extLst>
              <a:ext uri="{FF2B5EF4-FFF2-40B4-BE49-F238E27FC236}">
                <a16:creationId xmlns:a16="http://schemas.microsoft.com/office/drawing/2014/main" id="{C8884AEA-99E3-4A41-856B-EF2BAA878E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3011" y="2574925"/>
            <a:ext cx="2957978" cy="23161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AE26F31-52E1-E442-B7FF-62B4E8CCBA76}"/>
              </a:ext>
            </a:extLst>
          </p:cNvPr>
          <p:cNvSpPr txBox="1"/>
          <p:nvPr/>
        </p:nvSpPr>
        <p:spPr>
          <a:xfrm>
            <a:off x="6127928" y="4423886"/>
            <a:ext cx="2520280" cy="300210"/>
          </a:xfrm>
          <a:prstGeom prst="rect">
            <a:avLst/>
          </a:prstGeom>
          <a:noFill/>
        </p:spPr>
        <p:txBody>
          <a:bodyPr wrap="square" rtlCol="0">
            <a:spAutoFit/>
          </a:bodyPr>
          <a:lstStyle/>
          <a:p>
            <a:pPr algn="l"/>
            <a:r>
              <a:rPr lang="en-DE" dirty="0" err="1"/>
              <a:t>(Ogden &amp; Richards 1923)</a:t>
            </a:r>
          </a:p>
        </p:txBody>
      </p:sp>
    </p:spTree>
    <p:extLst>
      <p:ext uri="{BB962C8B-B14F-4D97-AF65-F5344CB8AC3E}">
        <p14:creationId xmlns:p14="http://schemas.microsoft.com/office/powerpoint/2010/main" val="3414467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DF0B7-9C13-4546-9EA9-CF849175E45D}"/>
              </a:ext>
            </a:extLst>
          </p:cNvPr>
          <p:cNvSpPr>
            <a:spLocks noGrp="1"/>
          </p:cNvSpPr>
          <p:nvPr>
            <p:ph type="title"/>
          </p:nvPr>
        </p:nvSpPr>
        <p:spPr/>
        <p:txBody>
          <a:bodyPr/>
          <a:lstStyle/>
          <a:p>
            <a:r>
              <a:rPr lang="en-DE"/>
              <a:t>Semiotisches Dreieck (nach Morris)</a:t>
            </a:r>
          </a:p>
        </p:txBody>
      </p:sp>
      <p:sp>
        <p:nvSpPr>
          <p:cNvPr id="4" name="Triangle 3">
            <a:extLst>
              <a:ext uri="{FF2B5EF4-FFF2-40B4-BE49-F238E27FC236}">
                <a16:creationId xmlns:a16="http://schemas.microsoft.com/office/drawing/2014/main" id="{53B00B17-B498-F24D-92C6-07CD621ADDC2}"/>
              </a:ext>
            </a:extLst>
          </p:cNvPr>
          <p:cNvSpPr/>
          <p:nvPr/>
        </p:nvSpPr>
        <p:spPr>
          <a:xfrm>
            <a:off x="3144984" y="2439229"/>
            <a:ext cx="1953491" cy="1155856"/>
          </a:xfrm>
          <a:prstGeom prst="triangle">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36000" rIns="45719" bIns="144000" numCol="1" spcCol="38100" rtlCol="0" anchor="ctr">
            <a:spAutoFit/>
          </a:bodyPr>
          <a:lstStyle/>
          <a:p>
            <a:pPr algn="ctr" hangingPunct="0"/>
            <a:r>
              <a:rPr lang="en-DE" sz="1300">
                <a:solidFill>
                  <a:srgbClr val="000000"/>
                </a:solidFill>
                <a:sym typeface="Arial"/>
              </a:rPr>
              <a:t>Zeichen-träger</a:t>
            </a:r>
          </a:p>
        </p:txBody>
      </p:sp>
      <p:cxnSp>
        <p:nvCxnSpPr>
          <p:cNvPr id="6" name="Straight Arrow Connector 5">
            <a:extLst>
              <a:ext uri="{FF2B5EF4-FFF2-40B4-BE49-F238E27FC236}">
                <a16:creationId xmlns:a16="http://schemas.microsoft.com/office/drawing/2014/main" id="{272F22EC-D969-1C47-AC7E-4BC082596436}"/>
              </a:ext>
            </a:extLst>
          </p:cNvPr>
          <p:cNvCxnSpPr>
            <a:cxnSpLocks/>
            <a:stCxn id="4" idx="2"/>
          </p:cNvCxnSpPr>
          <p:nvPr/>
        </p:nvCxnSpPr>
        <p:spPr>
          <a:xfrm flipV="1">
            <a:off x="3144983" y="1259133"/>
            <a:ext cx="1984480" cy="2335953"/>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7" name="TextBox 6">
            <a:extLst>
              <a:ext uri="{FF2B5EF4-FFF2-40B4-BE49-F238E27FC236}">
                <a16:creationId xmlns:a16="http://schemas.microsoft.com/office/drawing/2014/main" id="{3501C178-E100-9241-9908-6697993C625A}"/>
              </a:ext>
            </a:extLst>
          </p:cNvPr>
          <p:cNvSpPr txBox="1"/>
          <p:nvPr/>
        </p:nvSpPr>
        <p:spPr>
          <a:xfrm>
            <a:off x="5237019" y="1002111"/>
            <a:ext cx="1786706" cy="292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DE" sz="1300">
                <a:solidFill>
                  <a:srgbClr val="000000"/>
                </a:solidFill>
                <a:sym typeface="Arial"/>
              </a:rPr>
              <a:t>DESIGNAT/DENOTAT</a:t>
            </a:r>
          </a:p>
        </p:txBody>
      </p:sp>
      <p:sp>
        <p:nvSpPr>
          <p:cNvPr id="9" name="TextBox 8">
            <a:extLst>
              <a:ext uri="{FF2B5EF4-FFF2-40B4-BE49-F238E27FC236}">
                <a16:creationId xmlns:a16="http://schemas.microsoft.com/office/drawing/2014/main" id="{A2046EFA-1D86-3E44-BA48-8A20D0E51BD7}"/>
              </a:ext>
            </a:extLst>
          </p:cNvPr>
          <p:cNvSpPr txBox="1"/>
          <p:nvPr/>
        </p:nvSpPr>
        <p:spPr>
          <a:xfrm rot="18674154">
            <a:off x="3725741" y="1649251"/>
            <a:ext cx="1522210" cy="292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DE" sz="1300">
                <a:solidFill>
                  <a:srgbClr val="000000"/>
                </a:solidFill>
                <a:sym typeface="Arial"/>
              </a:rPr>
              <a:t>semant. Dimension</a:t>
            </a:r>
          </a:p>
        </p:txBody>
      </p:sp>
      <p:sp>
        <p:nvSpPr>
          <p:cNvPr id="10" name="TextBox 9">
            <a:extLst>
              <a:ext uri="{FF2B5EF4-FFF2-40B4-BE49-F238E27FC236}">
                <a16:creationId xmlns:a16="http://schemas.microsoft.com/office/drawing/2014/main" id="{3E605737-BDAF-5A4D-8852-8A6CE211BCFA}"/>
              </a:ext>
            </a:extLst>
          </p:cNvPr>
          <p:cNvSpPr txBox="1"/>
          <p:nvPr/>
        </p:nvSpPr>
        <p:spPr>
          <a:xfrm rot="18674154">
            <a:off x="4218312" y="1817023"/>
            <a:ext cx="1030088" cy="292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DE" sz="1300">
                <a:solidFill>
                  <a:srgbClr val="000000"/>
                </a:solidFill>
                <a:sym typeface="Arial"/>
              </a:rPr>
              <a:t>der Semiose</a:t>
            </a:r>
          </a:p>
        </p:txBody>
      </p:sp>
      <p:cxnSp>
        <p:nvCxnSpPr>
          <p:cNvPr id="14" name="Straight Arrow Connector 13">
            <a:extLst>
              <a:ext uri="{FF2B5EF4-FFF2-40B4-BE49-F238E27FC236}">
                <a16:creationId xmlns:a16="http://schemas.microsoft.com/office/drawing/2014/main" id="{D1C4421F-D4FB-BB4F-ADED-AA277218FB44}"/>
              </a:ext>
            </a:extLst>
          </p:cNvPr>
          <p:cNvCxnSpPr>
            <a:stCxn id="4" idx="4"/>
          </p:cNvCxnSpPr>
          <p:nvPr/>
        </p:nvCxnSpPr>
        <p:spPr>
          <a:xfrm flipH="1">
            <a:off x="1113184" y="3595085"/>
            <a:ext cx="3985291" cy="0"/>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5" name="TextBox 14">
            <a:extLst>
              <a:ext uri="{FF2B5EF4-FFF2-40B4-BE49-F238E27FC236}">
                <a16:creationId xmlns:a16="http://schemas.microsoft.com/office/drawing/2014/main" id="{01953F04-8DA0-F04C-84DF-CE0C929CF34F}"/>
              </a:ext>
            </a:extLst>
          </p:cNvPr>
          <p:cNvSpPr txBox="1"/>
          <p:nvPr/>
        </p:nvSpPr>
        <p:spPr>
          <a:xfrm>
            <a:off x="1377596" y="3302699"/>
            <a:ext cx="1502974" cy="292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DE" sz="1300">
                <a:solidFill>
                  <a:srgbClr val="000000"/>
                </a:solidFill>
                <a:sym typeface="Arial"/>
              </a:rPr>
              <a:t>syntakt. Dimension</a:t>
            </a:r>
          </a:p>
        </p:txBody>
      </p:sp>
      <p:sp>
        <p:nvSpPr>
          <p:cNvPr id="16" name="TextBox 15">
            <a:extLst>
              <a:ext uri="{FF2B5EF4-FFF2-40B4-BE49-F238E27FC236}">
                <a16:creationId xmlns:a16="http://schemas.microsoft.com/office/drawing/2014/main" id="{090B303F-E967-2C42-8F5F-2BEDB83E9945}"/>
              </a:ext>
            </a:extLst>
          </p:cNvPr>
          <p:cNvSpPr txBox="1"/>
          <p:nvPr/>
        </p:nvSpPr>
        <p:spPr>
          <a:xfrm>
            <a:off x="1614039" y="3595085"/>
            <a:ext cx="1030088" cy="292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DE" sz="1300">
                <a:solidFill>
                  <a:srgbClr val="000000"/>
                </a:solidFill>
                <a:sym typeface="Arial"/>
              </a:rPr>
              <a:t>der Semiose</a:t>
            </a:r>
          </a:p>
        </p:txBody>
      </p:sp>
      <p:sp>
        <p:nvSpPr>
          <p:cNvPr id="17" name="TextBox 16">
            <a:extLst>
              <a:ext uri="{FF2B5EF4-FFF2-40B4-BE49-F238E27FC236}">
                <a16:creationId xmlns:a16="http://schemas.microsoft.com/office/drawing/2014/main" id="{4036CCD4-F032-8044-9C33-5ED0426E4871}"/>
              </a:ext>
            </a:extLst>
          </p:cNvPr>
          <p:cNvSpPr txBox="1"/>
          <p:nvPr/>
        </p:nvSpPr>
        <p:spPr>
          <a:xfrm>
            <a:off x="262477" y="3194976"/>
            <a:ext cx="909862" cy="700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DE" sz="1300">
                <a:solidFill>
                  <a:srgbClr val="000000"/>
                </a:solidFill>
                <a:sym typeface="Arial"/>
              </a:rPr>
              <a:t>ANDERE</a:t>
            </a:r>
          </a:p>
          <a:p>
            <a:pPr hangingPunct="0"/>
            <a:r>
              <a:rPr lang="en-DE"/>
              <a:t>ZEICHEN-</a:t>
            </a:r>
          </a:p>
          <a:p>
            <a:pPr hangingPunct="0"/>
            <a:r>
              <a:rPr lang="en-DE" sz="1300">
                <a:solidFill>
                  <a:srgbClr val="000000"/>
                </a:solidFill>
                <a:sym typeface="Arial"/>
              </a:rPr>
              <a:t>TRÄGER</a:t>
            </a:r>
          </a:p>
        </p:txBody>
      </p:sp>
      <p:sp>
        <p:nvSpPr>
          <p:cNvPr id="18" name="TextBox 17">
            <a:extLst>
              <a:ext uri="{FF2B5EF4-FFF2-40B4-BE49-F238E27FC236}">
                <a16:creationId xmlns:a16="http://schemas.microsoft.com/office/drawing/2014/main" id="{5235BE01-B0FF-0445-BF28-855BCD5E13B6}"/>
              </a:ext>
            </a:extLst>
          </p:cNvPr>
          <p:cNvSpPr txBox="1"/>
          <p:nvPr/>
        </p:nvSpPr>
        <p:spPr>
          <a:xfrm>
            <a:off x="262477" y="1443107"/>
            <a:ext cx="850552" cy="292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DE" sz="1300">
                <a:solidFill>
                  <a:srgbClr val="000000"/>
                </a:solidFill>
                <a:sym typeface="Arial"/>
              </a:rPr>
              <a:t>SEMIOSE</a:t>
            </a:r>
          </a:p>
        </p:txBody>
      </p:sp>
      <p:sp>
        <p:nvSpPr>
          <p:cNvPr id="19" name="TextBox 18">
            <a:extLst>
              <a:ext uri="{FF2B5EF4-FFF2-40B4-BE49-F238E27FC236}">
                <a16:creationId xmlns:a16="http://schemas.microsoft.com/office/drawing/2014/main" id="{B448690D-F01C-BA4D-A629-BBFEF99442F8}"/>
              </a:ext>
            </a:extLst>
          </p:cNvPr>
          <p:cNvSpPr txBox="1"/>
          <p:nvPr/>
        </p:nvSpPr>
        <p:spPr>
          <a:xfrm>
            <a:off x="224005" y="4510884"/>
            <a:ext cx="889024" cy="292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DE" sz="1300">
                <a:solidFill>
                  <a:srgbClr val="000000"/>
                </a:solidFill>
                <a:sym typeface="Arial"/>
              </a:rPr>
              <a:t>SEMIOTIK</a:t>
            </a:r>
          </a:p>
        </p:txBody>
      </p:sp>
      <p:cxnSp>
        <p:nvCxnSpPr>
          <p:cNvPr id="21" name="Straight Connector 20">
            <a:extLst>
              <a:ext uri="{FF2B5EF4-FFF2-40B4-BE49-F238E27FC236}">
                <a16:creationId xmlns:a16="http://schemas.microsoft.com/office/drawing/2014/main" id="{D8B0AA61-C981-D449-AF74-D52C84E7A3D6}"/>
              </a:ext>
            </a:extLst>
          </p:cNvPr>
          <p:cNvCxnSpPr>
            <a:cxnSpLocks/>
          </p:cNvCxnSpPr>
          <p:nvPr/>
        </p:nvCxnSpPr>
        <p:spPr>
          <a:xfrm flipV="1">
            <a:off x="262477" y="4455754"/>
            <a:ext cx="8616480" cy="63234"/>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cxnSp>
        <p:nvCxnSpPr>
          <p:cNvPr id="23" name="Straight Arrow Connector 22">
            <a:extLst>
              <a:ext uri="{FF2B5EF4-FFF2-40B4-BE49-F238E27FC236}">
                <a16:creationId xmlns:a16="http://schemas.microsoft.com/office/drawing/2014/main" id="{9467E5D1-4309-3A4F-9CE5-EDEED6B62EED}"/>
              </a:ext>
            </a:extLst>
          </p:cNvPr>
          <p:cNvCxnSpPr>
            <a:cxnSpLocks/>
          </p:cNvCxnSpPr>
          <p:nvPr/>
        </p:nvCxnSpPr>
        <p:spPr>
          <a:xfrm>
            <a:off x="4121728" y="2446897"/>
            <a:ext cx="1583340" cy="1873313"/>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26" name="TextBox 25">
            <a:extLst>
              <a:ext uri="{FF2B5EF4-FFF2-40B4-BE49-F238E27FC236}">
                <a16:creationId xmlns:a16="http://schemas.microsoft.com/office/drawing/2014/main" id="{662E677C-8FAD-CA46-ABE4-404293DA1462}"/>
              </a:ext>
            </a:extLst>
          </p:cNvPr>
          <p:cNvSpPr txBox="1"/>
          <p:nvPr/>
        </p:nvSpPr>
        <p:spPr>
          <a:xfrm rot="3053611">
            <a:off x="4483353" y="3397073"/>
            <a:ext cx="1587933" cy="292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DE" sz="1300">
                <a:solidFill>
                  <a:srgbClr val="000000"/>
                </a:solidFill>
                <a:sym typeface="Arial"/>
              </a:rPr>
              <a:t>pragmat. Dimension</a:t>
            </a:r>
          </a:p>
        </p:txBody>
      </p:sp>
      <p:sp>
        <p:nvSpPr>
          <p:cNvPr id="27" name="TextBox 26">
            <a:extLst>
              <a:ext uri="{FF2B5EF4-FFF2-40B4-BE49-F238E27FC236}">
                <a16:creationId xmlns:a16="http://schemas.microsoft.com/office/drawing/2014/main" id="{6793F491-CCE1-0B44-9A56-7F3955BF67A7}"/>
              </a:ext>
            </a:extLst>
          </p:cNvPr>
          <p:cNvSpPr txBox="1"/>
          <p:nvPr/>
        </p:nvSpPr>
        <p:spPr>
          <a:xfrm rot="3053611">
            <a:off x="4734534" y="3830986"/>
            <a:ext cx="927496" cy="292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DE" sz="1300">
                <a:solidFill>
                  <a:srgbClr val="000000"/>
                </a:solidFill>
                <a:sym typeface="Arial"/>
              </a:rPr>
              <a:t>d. Semiose</a:t>
            </a:r>
          </a:p>
        </p:txBody>
      </p:sp>
      <p:sp>
        <p:nvSpPr>
          <p:cNvPr id="28" name="TextBox 27">
            <a:extLst>
              <a:ext uri="{FF2B5EF4-FFF2-40B4-BE49-F238E27FC236}">
                <a16:creationId xmlns:a16="http://schemas.microsoft.com/office/drawing/2014/main" id="{9D445D6B-7EBA-C748-AE54-5683FA6D4083}"/>
              </a:ext>
            </a:extLst>
          </p:cNvPr>
          <p:cNvSpPr txBox="1"/>
          <p:nvPr/>
        </p:nvSpPr>
        <p:spPr>
          <a:xfrm>
            <a:off x="486838" y="4899505"/>
            <a:ext cx="6987389" cy="292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DE" sz="1300">
                <a:solidFill>
                  <a:schemeClr val="bg1"/>
                </a:solidFill>
                <a:sym typeface="Arial"/>
              </a:rPr>
              <a:t>(nach Busch &amp; Stenschke 2018, dort nach Morris 1939)</a:t>
            </a:r>
          </a:p>
        </p:txBody>
      </p:sp>
      <p:sp>
        <p:nvSpPr>
          <p:cNvPr id="29" name="TextBox 28">
            <a:extLst>
              <a:ext uri="{FF2B5EF4-FFF2-40B4-BE49-F238E27FC236}">
                <a16:creationId xmlns:a16="http://schemas.microsoft.com/office/drawing/2014/main" id="{BF22ACA7-F0A1-1047-811B-669FC4F3D751}"/>
              </a:ext>
            </a:extLst>
          </p:cNvPr>
          <p:cNvSpPr txBox="1"/>
          <p:nvPr/>
        </p:nvSpPr>
        <p:spPr>
          <a:xfrm>
            <a:off x="5711611" y="4194985"/>
            <a:ext cx="2360581" cy="292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DE" sz="1300">
                <a:solidFill>
                  <a:srgbClr val="000000"/>
                </a:solidFill>
                <a:sym typeface="Arial"/>
              </a:rPr>
              <a:t>INTERPRETANT/INTERPRET</a:t>
            </a:r>
          </a:p>
        </p:txBody>
      </p:sp>
      <p:cxnSp>
        <p:nvCxnSpPr>
          <p:cNvPr id="31" name="Straight Arrow Connector 30">
            <a:extLst>
              <a:ext uri="{FF2B5EF4-FFF2-40B4-BE49-F238E27FC236}">
                <a16:creationId xmlns:a16="http://schemas.microsoft.com/office/drawing/2014/main" id="{CABC66EA-50B2-B649-994D-295D729F2D82}"/>
              </a:ext>
            </a:extLst>
          </p:cNvPr>
          <p:cNvCxnSpPr>
            <a:endCxn id="16" idx="2"/>
          </p:cNvCxnSpPr>
          <p:nvPr/>
        </p:nvCxnSpPr>
        <p:spPr>
          <a:xfrm flipV="1">
            <a:off x="2129083" y="3887472"/>
            <a:ext cx="0" cy="631517"/>
          </a:xfrm>
          <a:prstGeom prst="straightConnector1">
            <a:avLst/>
          </a:prstGeom>
          <a:noFill/>
          <a:ln w="12700" cap="flat">
            <a:solidFill>
              <a:srgbClr val="00B050"/>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32" name="TextBox 31">
            <a:extLst>
              <a:ext uri="{FF2B5EF4-FFF2-40B4-BE49-F238E27FC236}">
                <a16:creationId xmlns:a16="http://schemas.microsoft.com/office/drawing/2014/main" id="{1AFEAC1C-6030-584E-A3E1-6BD47D8E3D85}"/>
              </a:ext>
            </a:extLst>
          </p:cNvPr>
          <p:cNvSpPr txBox="1"/>
          <p:nvPr/>
        </p:nvSpPr>
        <p:spPr>
          <a:xfrm>
            <a:off x="1750294" y="4533876"/>
            <a:ext cx="757578" cy="292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DE" sz="1300">
                <a:solidFill>
                  <a:schemeClr val="accent5">
                    <a:lumMod val="50000"/>
                  </a:schemeClr>
                </a:solidFill>
                <a:sym typeface="Arial"/>
              </a:rPr>
              <a:t>SYNTAX</a:t>
            </a:r>
          </a:p>
        </p:txBody>
      </p:sp>
      <p:cxnSp>
        <p:nvCxnSpPr>
          <p:cNvPr id="33" name="Straight Arrow Connector 32">
            <a:extLst>
              <a:ext uri="{FF2B5EF4-FFF2-40B4-BE49-F238E27FC236}">
                <a16:creationId xmlns:a16="http://schemas.microsoft.com/office/drawing/2014/main" id="{7A8A1512-392E-7148-8A15-128F7DE1E73A}"/>
              </a:ext>
            </a:extLst>
          </p:cNvPr>
          <p:cNvCxnSpPr>
            <a:cxnSpLocks/>
          </p:cNvCxnSpPr>
          <p:nvPr/>
        </p:nvCxnSpPr>
        <p:spPr>
          <a:xfrm flipH="1" flipV="1">
            <a:off x="4283922" y="2439230"/>
            <a:ext cx="29075" cy="2100447"/>
          </a:xfrm>
          <a:prstGeom prst="straightConnector1">
            <a:avLst/>
          </a:prstGeom>
          <a:noFill/>
          <a:ln w="12700" cap="flat">
            <a:solidFill>
              <a:srgbClr val="0070C0"/>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7E2D463A-8826-5447-825C-910B9C9B46C8}"/>
              </a:ext>
            </a:extLst>
          </p:cNvPr>
          <p:cNvSpPr txBox="1"/>
          <p:nvPr/>
        </p:nvSpPr>
        <p:spPr>
          <a:xfrm>
            <a:off x="3843852" y="4580978"/>
            <a:ext cx="943526" cy="292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DE" sz="1300">
                <a:solidFill>
                  <a:srgbClr val="0070C0"/>
                </a:solidFill>
                <a:sym typeface="Arial"/>
              </a:rPr>
              <a:t>SEMANTIK</a:t>
            </a:r>
          </a:p>
        </p:txBody>
      </p:sp>
      <p:cxnSp>
        <p:nvCxnSpPr>
          <p:cNvPr id="36" name="Straight Arrow Connector 35">
            <a:extLst>
              <a:ext uri="{FF2B5EF4-FFF2-40B4-BE49-F238E27FC236}">
                <a16:creationId xmlns:a16="http://schemas.microsoft.com/office/drawing/2014/main" id="{EC4C799E-2792-4C48-B0C1-63C3FEB3370F}"/>
              </a:ext>
            </a:extLst>
          </p:cNvPr>
          <p:cNvCxnSpPr>
            <a:cxnSpLocks/>
          </p:cNvCxnSpPr>
          <p:nvPr/>
        </p:nvCxnSpPr>
        <p:spPr>
          <a:xfrm flipV="1">
            <a:off x="5646887" y="4278083"/>
            <a:ext cx="0" cy="293915"/>
          </a:xfrm>
          <a:prstGeom prst="straightConnector1">
            <a:avLst/>
          </a:prstGeom>
          <a:noFill/>
          <a:ln w="12700" cap="flat">
            <a:solidFill>
              <a:srgbClr val="C00000"/>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37" name="TextBox 36">
            <a:extLst>
              <a:ext uri="{FF2B5EF4-FFF2-40B4-BE49-F238E27FC236}">
                <a16:creationId xmlns:a16="http://schemas.microsoft.com/office/drawing/2014/main" id="{E77DDC3C-B959-2247-9FD7-B4D98DCCAF28}"/>
              </a:ext>
            </a:extLst>
          </p:cNvPr>
          <p:cNvSpPr txBox="1"/>
          <p:nvPr/>
        </p:nvSpPr>
        <p:spPr>
          <a:xfrm>
            <a:off x="5177744" y="4586795"/>
            <a:ext cx="1073369" cy="292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DE" sz="1300">
                <a:solidFill>
                  <a:srgbClr val="C00000"/>
                </a:solidFill>
                <a:sym typeface="Arial"/>
              </a:rPr>
              <a:t>PRAGMATIK</a:t>
            </a:r>
          </a:p>
        </p:txBody>
      </p:sp>
    </p:spTree>
    <p:extLst>
      <p:ext uri="{BB962C8B-B14F-4D97-AF65-F5344CB8AC3E}">
        <p14:creationId xmlns:p14="http://schemas.microsoft.com/office/powerpoint/2010/main" val="20684425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3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F084D-C855-FE47-9A97-9AF05C05FE27}"/>
              </a:ext>
            </a:extLst>
          </p:cNvPr>
          <p:cNvSpPr>
            <a:spLocks noGrp="1"/>
          </p:cNvSpPr>
          <p:nvPr>
            <p:ph type="title"/>
          </p:nvPr>
        </p:nvSpPr>
        <p:spPr/>
        <p:txBody>
          <a:bodyPr/>
          <a:lstStyle/>
          <a:p>
            <a:r>
              <a:rPr lang="en-US"/>
              <a:t>Welche Wörter referieren?</a:t>
            </a:r>
          </a:p>
        </p:txBody>
      </p:sp>
      <p:sp>
        <p:nvSpPr>
          <p:cNvPr id="3" name="Content Placeholder 2">
            <a:extLst>
              <a:ext uri="{FF2B5EF4-FFF2-40B4-BE49-F238E27FC236}">
                <a16:creationId xmlns:a16="http://schemas.microsoft.com/office/drawing/2014/main" id="{D0980F5C-B4B7-9147-AD45-127D6EE8432C}"/>
              </a:ext>
            </a:extLst>
          </p:cNvPr>
          <p:cNvSpPr>
            <a:spLocks noGrp="1"/>
          </p:cNvSpPr>
          <p:nvPr>
            <p:ph idx="1"/>
          </p:nvPr>
        </p:nvSpPr>
        <p:spPr/>
        <p:txBody>
          <a:bodyPr/>
          <a:lstStyle/>
          <a:p>
            <a:r>
              <a:rPr lang="en-US" sz="2000">
                <a:solidFill>
                  <a:srgbClr val="006AB3"/>
                </a:solidFill>
              </a:rPr>
              <a:t>demonstrative und indexikalische Wörter und Phrasen</a:t>
            </a:r>
            <a:r>
              <a:rPr lang="en-US" sz="2000"/>
              <a:t>: </a:t>
            </a:r>
            <a:r>
              <a:rPr lang="en-US" sz="2000" i="1"/>
              <a:t>diese Katze, dieser Tisch, ich</a:t>
            </a:r>
            <a:endParaRPr lang="en-US" sz="2000"/>
          </a:p>
          <a:p>
            <a:r>
              <a:rPr lang="en-US" sz="2000">
                <a:solidFill>
                  <a:srgbClr val="006AB3"/>
                </a:solidFill>
              </a:rPr>
              <a:t>Eigennamen:</a:t>
            </a:r>
            <a:r>
              <a:rPr lang="en-US" sz="2000"/>
              <a:t> </a:t>
            </a:r>
            <a:r>
              <a:rPr lang="en-US" sz="2000" i="1"/>
              <a:t>Herr Meier, der Mount Everest</a:t>
            </a:r>
          </a:p>
          <a:p>
            <a:r>
              <a:rPr lang="en-US" sz="2000">
                <a:solidFill>
                  <a:srgbClr val="006AB3"/>
                </a:solidFill>
              </a:rPr>
              <a:t>definite Kennzeichnungen:</a:t>
            </a:r>
            <a:r>
              <a:rPr lang="en-US" sz="2000"/>
              <a:t> </a:t>
            </a:r>
            <a:r>
              <a:rPr lang="en-US" sz="2000" i="1"/>
              <a:t>die beiden in der ersten Reihe, die Autorin von "Harry Potter"</a:t>
            </a:r>
            <a:endParaRPr lang="en-US" sz="2000"/>
          </a:p>
        </p:txBody>
      </p:sp>
      <p:sp>
        <p:nvSpPr>
          <p:cNvPr id="4" name="TextBox 3">
            <a:extLst>
              <a:ext uri="{FF2B5EF4-FFF2-40B4-BE49-F238E27FC236}">
                <a16:creationId xmlns:a16="http://schemas.microsoft.com/office/drawing/2014/main" id="{DD11AE88-1AB1-6940-9FBF-A646AEA28AD3}"/>
              </a:ext>
            </a:extLst>
          </p:cNvPr>
          <p:cNvSpPr txBox="1"/>
          <p:nvPr/>
        </p:nvSpPr>
        <p:spPr>
          <a:xfrm>
            <a:off x="6458984" y="4872509"/>
            <a:ext cx="2405853" cy="248401"/>
          </a:xfrm>
          <a:prstGeom prst="rect">
            <a:avLst/>
          </a:prstGeom>
          <a:noFill/>
        </p:spPr>
        <p:txBody>
          <a:bodyPr wrap="square" rtlCol="0">
            <a:spAutoFit/>
          </a:bodyPr>
          <a:lstStyle/>
          <a:p>
            <a:r>
              <a:rPr lang="en-US" sz="1014"/>
              <a:t>(Carlson 2006: 76)</a:t>
            </a:r>
          </a:p>
        </p:txBody>
      </p:sp>
      <p:sp>
        <p:nvSpPr>
          <p:cNvPr id="5" name="Footer Placeholder 2">
            <a:extLst>
              <a:ext uri="{FF2B5EF4-FFF2-40B4-BE49-F238E27FC236}">
                <a16:creationId xmlns:a16="http://schemas.microsoft.com/office/drawing/2014/main" id="{139485F6-73B5-D247-A66A-F995CF9AD527}"/>
              </a:ext>
            </a:extLst>
          </p:cNvPr>
          <p:cNvSpPr>
            <a:spLocks noGrp="1"/>
          </p:cNvSpPr>
          <p:nvPr>
            <p:ph type="ftr" sz="quarter" idx="11"/>
          </p:nvPr>
        </p:nvSpPr>
        <p:spPr>
          <a:xfrm>
            <a:off x="628650" y="4975579"/>
            <a:ext cx="7129704" cy="148683"/>
          </a:xfrm>
        </p:spPr>
        <p:txBody>
          <a:bodyPr/>
          <a:lstStyle/>
          <a:p>
            <a:r>
              <a:rPr lang="de-DE"/>
              <a:t>(Meibauer 2001: 17f.)</a:t>
            </a:r>
          </a:p>
        </p:txBody>
      </p:sp>
    </p:spTree>
    <p:extLst>
      <p:ext uri="{BB962C8B-B14F-4D97-AF65-F5344CB8AC3E}">
        <p14:creationId xmlns:p14="http://schemas.microsoft.com/office/powerpoint/2010/main" val="3650246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HHU_PPT_Vorlage">
  <a:themeElements>
    <a:clrScheme name="HHU">
      <a:dk1>
        <a:sysClr val="windowText" lastClr="000000"/>
      </a:dk1>
      <a:lt1>
        <a:sysClr val="window" lastClr="FFFFFF"/>
      </a:lt1>
      <a:dk2>
        <a:srgbClr val="006AB3"/>
      </a:dk2>
      <a:lt2>
        <a:srgbClr val="CCCCCC"/>
      </a:lt2>
      <a:accent1>
        <a:srgbClr val="003964"/>
      </a:accent1>
      <a:accent2>
        <a:srgbClr val="57BAB1"/>
      </a:accent2>
      <a:accent3>
        <a:srgbClr val="EE7F00"/>
      </a:accent3>
      <a:accent4>
        <a:srgbClr val="BE0A26"/>
      </a:accent4>
      <a:accent5>
        <a:srgbClr val="8CB110"/>
      </a:accent5>
      <a:accent6>
        <a:srgbClr val="B5CBD6"/>
      </a:accent6>
      <a:hlink>
        <a:srgbClr val="AEABAB"/>
      </a:hlink>
      <a:folHlink>
        <a:srgbClr val="D0CECE"/>
      </a:folHlink>
    </a:clrScheme>
    <a:fontScheme name="HHU">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a:solidFill>
            <a:srgbClr val="FF0000"/>
          </a:solidFill>
        </a:ln>
      </a:spPr>
      <a:bodyPr rtlCol="0" anchor="ctr"/>
      <a:lstStyle>
        <a:defPPr algn="ctr">
          <a:defRPr sz="2400"/>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dirty="0" err="1" smtClean="0"/>
        </a:defPPr>
      </a:lstStyle>
    </a:txDef>
  </a:objectDefaults>
  <a:extraClrSchemeLst/>
  <a:extLst>
    <a:ext uri="{05A4C25C-085E-4340-85A3-A5531E510DB2}">
      <thm15:themeFamily xmlns:thm15="http://schemas.microsoft.com/office/thememl/2012/main" name="PowerPoint_Master_HHU_191127.potx" id="{F3938B69-4255-4D03-9129-AB257F1BA87B}" vid="{D92A2462-9914-4D52-BB8D-CB7AB4739413}"/>
    </a:ext>
  </a:extLst>
</a:theme>
</file>

<file path=ppt/theme/theme2.xml><?xml version="1.0" encoding="utf-8"?>
<a:theme xmlns:a="http://schemas.openxmlformats.org/drawingml/2006/main" name="1_HHU_PPT_Vorlage">
  <a:themeElements>
    <a:clrScheme name="HHU">
      <a:dk1>
        <a:sysClr val="windowText" lastClr="000000"/>
      </a:dk1>
      <a:lt1>
        <a:sysClr val="window" lastClr="FFFFFF"/>
      </a:lt1>
      <a:dk2>
        <a:srgbClr val="006AB3"/>
      </a:dk2>
      <a:lt2>
        <a:srgbClr val="CCCCCC"/>
      </a:lt2>
      <a:accent1>
        <a:srgbClr val="003964"/>
      </a:accent1>
      <a:accent2>
        <a:srgbClr val="57BAB1"/>
      </a:accent2>
      <a:accent3>
        <a:srgbClr val="EE7F00"/>
      </a:accent3>
      <a:accent4>
        <a:srgbClr val="BE0A26"/>
      </a:accent4>
      <a:accent5>
        <a:srgbClr val="8CB110"/>
      </a:accent5>
      <a:accent6>
        <a:srgbClr val="B5CBD6"/>
      </a:accent6>
      <a:hlink>
        <a:srgbClr val="AEABAB"/>
      </a:hlink>
      <a:folHlink>
        <a:srgbClr val="D0CECE"/>
      </a:folHlink>
    </a:clrScheme>
    <a:fontScheme name="HHU">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err="1" smtClean="0"/>
        </a:defPPr>
      </a:lstStyle>
    </a:txDef>
  </a:objectDefaults>
  <a:extraClrSchemeLst/>
  <a:extLst>
    <a:ext uri="{05A4C25C-085E-4340-85A3-A5531E510DB2}">
      <thm15:themeFamily xmlns:thm15="http://schemas.microsoft.com/office/thememl/2012/main" name="PowerPoint_Master_HHU_191009_NEU.potx" id="{C18E6C2C-E01B-41BB-B9EA-3EAB85604C93}" vid="{F281C1DA-7DA9-478C-8E22-53CA79ADD4CF}"/>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HHU_PPT_Vorlage</Template>
  <TotalTime>10696</TotalTime>
  <Words>3680</Words>
  <Application>Microsoft Macintosh PowerPoint</Application>
  <PresentationFormat>Custom</PresentationFormat>
  <Paragraphs>402</Paragraphs>
  <Slides>51</Slides>
  <Notes>15</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51</vt:i4>
      </vt:variant>
    </vt:vector>
  </HeadingPairs>
  <TitlesOfParts>
    <vt:vector size="58" baseType="lpstr">
      <vt:lpstr>Arial</vt:lpstr>
      <vt:lpstr>Ink Free</vt:lpstr>
      <vt:lpstr>SignPainter-HouseScript</vt:lpstr>
      <vt:lpstr>Times Roman</vt:lpstr>
      <vt:lpstr>Wingdings 2</vt:lpstr>
      <vt:lpstr>HHU_PPT_Vorlage</vt:lpstr>
      <vt:lpstr>1_HHU_PPT_Vorlage</vt:lpstr>
      <vt:lpstr>PowerPoint Presentation</vt:lpstr>
      <vt:lpstr>Überblick</vt:lpstr>
      <vt:lpstr>Ergänzung zu letzter Woche</vt:lpstr>
      <vt:lpstr>PowerPoint Presentation</vt:lpstr>
      <vt:lpstr>Referenz und Deixis</vt:lpstr>
      <vt:lpstr>Referenz</vt:lpstr>
      <vt:lpstr>Wh. aus Sitzung 3</vt:lpstr>
      <vt:lpstr>Semiotisches Dreieck (nach Morris)</vt:lpstr>
      <vt:lpstr>Welche Wörter referieren?</vt:lpstr>
      <vt:lpstr>Welche Wörter referieren?</vt:lpstr>
      <vt:lpstr>Referenz – semantisch &amp; pragmatisch</vt:lpstr>
      <vt:lpstr>Wiederholung: Was ist Referenz?</vt:lpstr>
      <vt:lpstr>Referenz als Handlung</vt:lpstr>
      <vt:lpstr>Referenz als kollaborativer Prozess</vt:lpstr>
      <vt:lpstr>Referenzielle Ausdrücke</vt:lpstr>
      <vt:lpstr>Koreferenz</vt:lpstr>
      <vt:lpstr>Koreferenz</vt:lpstr>
      <vt:lpstr>Koreferenz</vt:lpstr>
      <vt:lpstr>Koreferenz</vt:lpstr>
      <vt:lpstr>Deixis</vt:lpstr>
      <vt:lpstr>Deixis</vt:lpstr>
      <vt:lpstr>Deixis</vt:lpstr>
      <vt:lpstr>Deixis</vt:lpstr>
      <vt:lpstr>Deixis</vt:lpstr>
      <vt:lpstr>Deixis</vt:lpstr>
      <vt:lpstr>Deixis</vt:lpstr>
      <vt:lpstr>Deixis</vt:lpstr>
      <vt:lpstr>Deixis</vt:lpstr>
      <vt:lpstr>Deixis</vt:lpstr>
      <vt:lpstr>Deixis und Anapher</vt:lpstr>
      <vt:lpstr>Anapher</vt:lpstr>
      <vt:lpstr>Anapher</vt:lpstr>
      <vt:lpstr>Anapher</vt:lpstr>
      <vt:lpstr>Deixis – Referenz – Anapher </vt:lpstr>
      <vt:lpstr>Deixis – Referenz – Anapher </vt:lpstr>
      <vt:lpstr>Deixis – Referenz – Anapher </vt:lpstr>
      <vt:lpstr>PowerPoint Presentation</vt:lpstr>
      <vt:lpstr>PowerPoint Presentation</vt:lpstr>
      <vt:lpstr>PowerPoint Presentation</vt:lpstr>
      <vt:lpstr>Pronomenauflösung</vt:lpstr>
      <vt:lpstr>Pronomenauflösung</vt:lpstr>
      <vt:lpstr>Anaphernresolution</vt:lpstr>
      <vt:lpstr>Anaphernresolution</vt:lpstr>
      <vt:lpstr>Anaphernresolution</vt:lpstr>
      <vt:lpstr>Anaphernresolution</vt:lpstr>
      <vt:lpstr>Anaphernresolution</vt:lpstr>
      <vt:lpstr>Anaphernresolution</vt:lpstr>
      <vt:lpstr>Anaphernresolution</vt:lpstr>
      <vt:lpstr>Fazit</vt:lpstr>
      <vt:lpstr>Literatur</vt:lpstr>
      <vt:lpstr>Vielen Dank!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Lorem ipsum  dolor sit amet</dc:title>
  <dc:creator>Microsoft Office User</dc:creator>
  <cp:lastModifiedBy>Stefan Hartmann</cp:lastModifiedBy>
  <cp:revision>426</cp:revision>
  <dcterms:created xsi:type="dcterms:W3CDTF">2020-09-16T09:44:36Z</dcterms:created>
  <dcterms:modified xsi:type="dcterms:W3CDTF">2021-12-23T14:47:34Z</dcterms:modified>
</cp:coreProperties>
</file>